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</p:sldIdLst>
  <p:sldSz cx="30279975" cy="42808525"/>
  <p:notesSz cx="6858000" cy="9144000"/>
  <p:defaultTextStyle>
    <a:defPPr>
      <a:defRPr lang="en-US"/>
    </a:defPPr>
    <a:lvl1pPr marL="0" algn="l" defTabSz="4782896" rtl="0" eaLnBrk="1" latinLnBrk="0" hangingPunct="1">
      <a:defRPr sz="9400" kern="1200">
        <a:solidFill>
          <a:schemeClr val="tx1"/>
        </a:solidFill>
        <a:latin typeface="+mn-lt"/>
        <a:ea typeface="+mn-ea"/>
        <a:cs typeface="+mn-cs"/>
      </a:defRPr>
    </a:lvl1pPr>
    <a:lvl2pPr marL="2391448" algn="l" defTabSz="4782896" rtl="0" eaLnBrk="1" latinLnBrk="0" hangingPunct="1">
      <a:defRPr sz="9400" kern="1200">
        <a:solidFill>
          <a:schemeClr val="tx1"/>
        </a:solidFill>
        <a:latin typeface="+mn-lt"/>
        <a:ea typeface="+mn-ea"/>
        <a:cs typeface="+mn-cs"/>
      </a:defRPr>
    </a:lvl2pPr>
    <a:lvl3pPr marL="4782896" algn="l" defTabSz="4782896" rtl="0" eaLnBrk="1" latinLnBrk="0" hangingPunct="1">
      <a:defRPr sz="9400" kern="1200">
        <a:solidFill>
          <a:schemeClr val="tx1"/>
        </a:solidFill>
        <a:latin typeface="+mn-lt"/>
        <a:ea typeface="+mn-ea"/>
        <a:cs typeface="+mn-cs"/>
      </a:defRPr>
    </a:lvl3pPr>
    <a:lvl4pPr marL="7174344" algn="l" defTabSz="4782896" rtl="0" eaLnBrk="1" latinLnBrk="0" hangingPunct="1">
      <a:defRPr sz="9400" kern="1200">
        <a:solidFill>
          <a:schemeClr val="tx1"/>
        </a:solidFill>
        <a:latin typeface="+mn-lt"/>
        <a:ea typeface="+mn-ea"/>
        <a:cs typeface="+mn-cs"/>
      </a:defRPr>
    </a:lvl4pPr>
    <a:lvl5pPr marL="9565791" algn="l" defTabSz="4782896" rtl="0" eaLnBrk="1" latinLnBrk="0" hangingPunct="1">
      <a:defRPr sz="9400" kern="1200">
        <a:solidFill>
          <a:schemeClr val="tx1"/>
        </a:solidFill>
        <a:latin typeface="+mn-lt"/>
        <a:ea typeface="+mn-ea"/>
        <a:cs typeface="+mn-cs"/>
      </a:defRPr>
    </a:lvl5pPr>
    <a:lvl6pPr marL="11957240" algn="l" defTabSz="4782896" rtl="0" eaLnBrk="1" latinLnBrk="0" hangingPunct="1">
      <a:defRPr sz="9400" kern="1200">
        <a:solidFill>
          <a:schemeClr val="tx1"/>
        </a:solidFill>
        <a:latin typeface="+mn-lt"/>
        <a:ea typeface="+mn-ea"/>
        <a:cs typeface="+mn-cs"/>
      </a:defRPr>
    </a:lvl6pPr>
    <a:lvl7pPr marL="14348687" algn="l" defTabSz="4782896" rtl="0" eaLnBrk="1" latinLnBrk="0" hangingPunct="1">
      <a:defRPr sz="9400" kern="1200">
        <a:solidFill>
          <a:schemeClr val="tx1"/>
        </a:solidFill>
        <a:latin typeface="+mn-lt"/>
        <a:ea typeface="+mn-ea"/>
        <a:cs typeface="+mn-cs"/>
      </a:defRPr>
    </a:lvl7pPr>
    <a:lvl8pPr marL="16740136" algn="l" defTabSz="4782896" rtl="0" eaLnBrk="1" latinLnBrk="0" hangingPunct="1">
      <a:defRPr sz="9400" kern="1200">
        <a:solidFill>
          <a:schemeClr val="tx1"/>
        </a:solidFill>
        <a:latin typeface="+mn-lt"/>
        <a:ea typeface="+mn-ea"/>
        <a:cs typeface="+mn-cs"/>
      </a:defRPr>
    </a:lvl8pPr>
    <a:lvl9pPr marL="19131583" algn="l" defTabSz="4782896" rtl="0" eaLnBrk="1" latinLnBrk="0" hangingPunct="1">
      <a:defRPr sz="9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3483">
          <p15:clr>
            <a:srgbClr val="A4A3A4"/>
          </p15:clr>
        </p15:guide>
        <p15:guide id="2" pos="953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7757" autoAdjust="0"/>
    <p:restoredTop sz="99879" autoAdjust="0"/>
  </p:normalViewPr>
  <p:slideViewPr>
    <p:cSldViewPr>
      <p:cViewPr>
        <p:scale>
          <a:sx n="40" d="100"/>
          <a:sy n="40" d="100"/>
        </p:scale>
        <p:origin x="258" y="-78"/>
      </p:cViewPr>
      <p:guideLst>
        <p:guide orient="horz" pos="13483"/>
        <p:guide pos="95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sajjad\Desktop\Archive\thesis\2nd%20paper\Tepm_data\Temperature%20Data%20Fina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sajjad\Desktop\Archive\thesis\2nd%20paper\Tepm_data\Temperature%20Data%20Fina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sajjad\Desktop\Archive\thesis\2nd%20paper\Tepm_data\Temperature%20Data%20Final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sajjad\Desktop\Archive\thesis\2nd%20paper\Tepm_data\Temperature%20Data%20Final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sajjad\Desktop\Archive\thesis\2nd%20paper\Tepm_data\Temperature%20Data%20Final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sajjad\Desktop\Archive\thesis\2nd%20paper\Tepm_data\Temperature%20Data%20Fina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833006644747339"/>
          <c:y val="4.4655692078984364E-2"/>
          <c:w val="0.86346472452764722"/>
          <c:h val="0.8367654915841057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'No Ch 5 G'!$B$3</c:f>
              <c:strCache>
                <c:ptCount val="1"/>
                <c:pt idx="0">
                  <c:v>C1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'No Ch 5 G'!$F$4:$F$8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1.1180339887498949</c:v>
                  </c:pt>
                  <c:pt idx="3">
                    <c:v>1.25</c:v>
                  </c:pt>
                  <c:pt idx="4">
                    <c:v>0</c:v>
                  </c:pt>
                </c:numCache>
              </c:numRef>
            </c:plus>
            <c:minus>
              <c:numRef>
                <c:f>'No Ch 5 G'!$F$4:$F$8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1.1180339887498949</c:v>
                  </c:pt>
                  <c:pt idx="3">
                    <c:v>1.25</c:v>
                  </c:pt>
                  <c:pt idx="4">
                    <c:v>0</c:v>
                  </c:pt>
                </c:numCache>
              </c:numRef>
            </c:minus>
          </c:errBars>
          <c:cat>
            <c:numRef>
              <c:f>'No Ch 5 G'!$A$4:$A$8</c:f>
              <c:numCache>
                <c:formatCode>General</c:formatCode>
                <c:ptCount val="5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cat>
          <c:val>
            <c:numRef>
              <c:f>'No Ch 5 G'!$B$4:$B$8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2.5</c:v>
                </c:pt>
                <c:pt idx="3">
                  <c:v>3.75</c:v>
                </c:pt>
                <c:pt idx="4">
                  <c:v>100</c:v>
                </c:pt>
              </c:numCache>
            </c:numRef>
          </c:val>
        </c:ser>
        <c:ser>
          <c:idx val="1"/>
          <c:order val="1"/>
          <c:tx>
            <c:strRef>
              <c:f>'No Ch 5 G'!$C$3</c:f>
              <c:strCache>
                <c:ptCount val="1"/>
                <c:pt idx="0">
                  <c:v>C2</c:v>
                </c:pt>
              </c:strCache>
            </c:strRef>
          </c:tx>
          <c:spPr>
            <a:solidFill>
              <a:schemeClr val="bg2">
                <a:lumMod val="1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'No Ch 5 G'!$G$4:$G$8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1.25</c:v>
                  </c:pt>
                  <c:pt idx="3">
                    <c:v>1.2909944487358056</c:v>
                  </c:pt>
                  <c:pt idx="4">
                    <c:v>0</c:v>
                  </c:pt>
                </c:numCache>
              </c:numRef>
            </c:plus>
            <c:minus>
              <c:numRef>
                <c:f>'No Ch 5 G'!$G$4:$G$8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1.25</c:v>
                  </c:pt>
                  <c:pt idx="3">
                    <c:v>1.2909944487358056</c:v>
                  </c:pt>
                  <c:pt idx="4">
                    <c:v>0</c:v>
                  </c:pt>
                </c:numCache>
              </c:numRef>
            </c:minus>
          </c:errBars>
          <c:cat>
            <c:numRef>
              <c:f>'No Ch 5 G'!$A$4:$A$8</c:f>
              <c:numCache>
                <c:formatCode>General</c:formatCode>
                <c:ptCount val="5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cat>
          <c:val>
            <c:numRef>
              <c:f>'No Ch 5 G'!$C$4:$C$8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3.75</c:v>
                </c:pt>
                <c:pt idx="3">
                  <c:v>5</c:v>
                </c:pt>
                <c:pt idx="4">
                  <c:v>100</c:v>
                </c:pt>
              </c:numCache>
            </c:numRef>
          </c:val>
        </c:ser>
        <c:ser>
          <c:idx val="2"/>
          <c:order val="2"/>
          <c:tx>
            <c:strRef>
              <c:f>'No Ch 5 G'!$D$3</c:f>
              <c:strCache>
                <c:ptCount val="1"/>
                <c:pt idx="0">
                  <c:v>T1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'No Ch 5 G'!$H$4:$H$8</c:f>
                <c:numCache>
                  <c:formatCode>General</c:formatCode>
                  <c:ptCount val="5"/>
                  <c:pt idx="0">
                    <c:v>1.2909944487358056</c:v>
                  </c:pt>
                  <c:pt idx="1">
                    <c:v>1.5478479684172259</c:v>
                  </c:pt>
                  <c:pt idx="2">
                    <c:v>1.7001838135919305</c:v>
                  </c:pt>
                  <c:pt idx="3">
                    <c:v>2.7338541170540416</c:v>
                  </c:pt>
                  <c:pt idx="4">
                    <c:v>0</c:v>
                  </c:pt>
                </c:numCache>
              </c:numRef>
            </c:plus>
            <c:minus>
              <c:numRef>
                <c:f>'No Ch 5 G'!$H$4:$H$8</c:f>
                <c:numCache>
                  <c:formatCode>General</c:formatCode>
                  <c:ptCount val="5"/>
                  <c:pt idx="0">
                    <c:v>1.2909944487358056</c:v>
                  </c:pt>
                  <c:pt idx="1">
                    <c:v>1.5478479684172259</c:v>
                  </c:pt>
                  <c:pt idx="2">
                    <c:v>1.7001838135919305</c:v>
                  </c:pt>
                  <c:pt idx="3">
                    <c:v>2.7338541170540416</c:v>
                  </c:pt>
                  <c:pt idx="4">
                    <c:v>0</c:v>
                  </c:pt>
                </c:numCache>
              </c:numRef>
            </c:minus>
          </c:errBars>
          <c:cat>
            <c:numRef>
              <c:f>'No Ch 5 G'!$A$4:$A$8</c:f>
              <c:numCache>
                <c:formatCode>General</c:formatCode>
                <c:ptCount val="5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cat>
          <c:val>
            <c:numRef>
              <c:f>'No Ch 5 G'!$D$4:$D$8</c:f>
              <c:numCache>
                <c:formatCode>General</c:formatCode>
                <c:ptCount val="5"/>
                <c:pt idx="0">
                  <c:v>5</c:v>
                </c:pt>
                <c:pt idx="1">
                  <c:v>16.3</c:v>
                </c:pt>
                <c:pt idx="2">
                  <c:v>21.9</c:v>
                </c:pt>
                <c:pt idx="3">
                  <c:v>45.6</c:v>
                </c:pt>
                <c:pt idx="4">
                  <c:v>100</c:v>
                </c:pt>
              </c:numCache>
            </c:numRef>
          </c:val>
        </c:ser>
        <c:ser>
          <c:idx val="3"/>
          <c:order val="3"/>
          <c:tx>
            <c:strRef>
              <c:f>'No Ch 5 G'!$E$3</c:f>
              <c:strCache>
                <c:ptCount val="1"/>
                <c:pt idx="0">
                  <c:v>T2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*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'No Ch 5 G'!$I$4:$I$8</c:f>
                <c:numCache>
                  <c:formatCode>General</c:formatCode>
                  <c:ptCount val="5"/>
                  <c:pt idx="0">
                    <c:v>1.2808688457449497</c:v>
                  </c:pt>
                  <c:pt idx="1">
                    <c:v>1.4343262065048754</c:v>
                  </c:pt>
                  <c:pt idx="2">
                    <c:v>2.0155644370746373</c:v>
                  </c:pt>
                  <c:pt idx="3">
                    <c:v>2.3935677693908453</c:v>
                  </c:pt>
                  <c:pt idx="4">
                    <c:v>0</c:v>
                  </c:pt>
                </c:numCache>
              </c:numRef>
            </c:plus>
            <c:minus>
              <c:numRef>
                <c:f>'No Ch 5 G'!$I$4:$I$8</c:f>
                <c:numCache>
                  <c:formatCode>General</c:formatCode>
                  <c:ptCount val="5"/>
                  <c:pt idx="0">
                    <c:v>1.2808688457449497</c:v>
                  </c:pt>
                  <c:pt idx="1">
                    <c:v>1.4343262065048754</c:v>
                  </c:pt>
                  <c:pt idx="2">
                    <c:v>2.0155644370746373</c:v>
                  </c:pt>
                  <c:pt idx="3">
                    <c:v>2.3935677693908453</c:v>
                  </c:pt>
                  <c:pt idx="4">
                    <c:v>0</c:v>
                  </c:pt>
                </c:numCache>
              </c:numRef>
            </c:minus>
          </c:errBars>
          <c:cat>
            <c:numRef>
              <c:f>'No Ch 5 G'!$A$4:$A$8</c:f>
              <c:numCache>
                <c:formatCode>General</c:formatCode>
                <c:ptCount val="5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cat>
          <c:val>
            <c:numRef>
              <c:f>'No Ch 5 G'!$E$4:$E$8</c:f>
              <c:numCache>
                <c:formatCode>General</c:formatCode>
                <c:ptCount val="5"/>
                <c:pt idx="0">
                  <c:v>3.75</c:v>
                </c:pt>
                <c:pt idx="1">
                  <c:v>24.4</c:v>
                </c:pt>
                <c:pt idx="2">
                  <c:v>30.6</c:v>
                </c:pt>
                <c:pt idx="3">
                  <c:v>56.3</c:v>
                </c:pt>
                <c:pt idx="4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8673792"/>
        <c:axId val="98675712"/>
      </c:barChart>
      <c:catAx>
        <c:axId val="986737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[°C 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98675712"/>
        <c:crosses val="autoZero"/>
        <c:auto val="1"/>
        <c:lblAlgn val="ctr"/>
        <c:lblOffset val="100"/>
        <c:noMultiLvlLbl val="0"/>
      </c:catAx>
      <c:valAx>
        <c:axId val="9867571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i="1" dirty="0"/>
                  <a:t>S. avenae</a:t>
                </a:r>
                <a:r>
                  <a:rPr lang="en-US" dirty="0"/>
                  <a:t> mortality [%]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9867379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500">
          <a:solidFill>
            <a:schemeClr val="accent1">
              <a:lumMod val="50000"/>
            </a:schemeClr>
          </a:solidFill>
          <a:latin typeface="+mj-lt"/>
          <a:cs typeface="Times New Roman" pitchFamily="18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627135069654755"/>
          <c:y val="4.4655692078984351E-2"/>
          <c:w val="0.87090778391847212"/>
          <c:h val="0.8367654915841057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'No Ch 7 G'!$B$3</c:f>
              <c:strCache>
                <c:ptCount val="1"/>
                <c:pt idx="0">
                  <c:v>C1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'No Ch 7 G'!$F$4:$F$8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0.8539125638299665</c:v>
                  </c:pt>
                  <c:pt idx="3">
                    <c:v>1.2909944487358056</c:v>
                  </c:pt>
                  <c:pt idx="4">
                    <c:v>0</c:v>
                  </c:pt>
                </c:numCache>
              </c:numRef>
            </c:plus>
            <c:minus>
              <c:numRef>
                <c:f>'No Ch 7 G'!$F$4:$F$8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0.8539125638299665</c:v>
                  </c:pt>
                  <c:pt idx="3">
                    <c:v>1.2909944487358056</c:v>
                  </c:pt>
                  <c:pt idx="4">
                    <c:v>0</c:v>
                  </c:pt>
                </c:numCache>
              </c:numRef>
            </c:minus>
          </c:errBars>
          <c:cat>
            <c:numRef>
              <c:f>'No Ch 7 G'!$A$4:$A$8</c:f>
              <c:numCache>
                <c:formatCode>General</c:formatCode>
                <c:ptCount val="5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cat>
          <c:val>
            <c:numRef>
              <c:f>'No Ch 7 G'!$B$4:$B$8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1.25</c:v>
                </c:pt>
                <c:pt idx="3">
                  <c:v>5</c:v>
                </c:pt>
                <c:pt idx="4">
                  <c:v>100</c:v>
                </c:pt>
              </c:numCache>
            </c:numRef>
          </c:val>
        </c:ser>
        <c:ser>
          <c:idx val="1"/>
          <c:order val="1"/>
          <c:tx>
            <c:strRef>
              <c:f>'No Ch 7 G'!$C$3</c:f>
              <c:strCache>
                <c:ptCount val="1"/>
                <c:pt idx="0">
                  <c:v>C2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'No Ch 7 G'!$G$4:$G$8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1.25</c:v>
                  </c:pt>
                  <c:pt idx="3">
                    <c:v>1.25</c:v>
                  </c:pt>
                  <c:pt idx="4">
                    <c:v>0</c:v>
                  </c:pt>
                </c:numCache>
              </c:numRef>
            </c:plus>
            <c:minus>
              <c:numRef>
                <c:f>'No Ch 7 G'!$G$4:$G$8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1.25</c:v>
                  </c:pt>
                  <c:pt idx="3">
                    <c:v>1.25</c:v>
                  </c:pt>
                  <c:pt idx="4">
                    <c:v>0</c:v>
                  </c:pt>
                </c:numCache>
              </c:numRef>
            </c:minus>
          </c:errBars>
          <c:cat>
            <c:numRef>
              <c:f>'No Ch 7 G'!$A$4:$A$8</c:f>
              <c:numCache>
                <c:formatCode>General</c:formatCode>
                <c:ptCount val="5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cat>
          <c:val>
            <c:numRef>
              <c:f>'No Ch 7 G'!$C$4:$C$8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3.75</c:v>
                </c:pt>
                <c:pt idx="3">
                  <c:v>6.25</c:v>
                </c:pt>
                <c:pt idx="4">
                  <c:v>100</c:v>
                </c:pt>
              </c:numCache>
            </c:numRef>
          </c:val>
        </c:ser>
        <c:ser>
          <c:idx val="2"/>
          <c:order val="2"/>
          <c:tx>
            <c:strRef>
              <c:f>'No Ch 7 G'!$D$3</c:f>
              <c:strCache>
                <c:ptCount val="1"/>
                <c:pt idx="0">
                  <c:v>T1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'No Ch 7 G'!$H$4:$H$8</c:f>
                <c:numCache>
                  <c:formatCode>General</c:formatCode>
                  <c:ptCount val="5"/>
                  <c:pt idx="0">
                    <c:v>1.1180339887498949</c:v>
                  </c:pt>
                  <c:pt idx="1">
                    <c:v>1.3597640726733933</c:v>
                  </c:pt>
                  <c:pt idx="2">
                    <c:v>1.2808688457449497</c:v>
                  </c:pt>
                  <c:pt idx="3">
                    <c:v>2.1830311495716224</c:v>
                  </c:pt>
                  <c:pt idx="4">
                    <c:v>0</c:v>
                  </c:pt>
                </c:numCache>
              </c:numRef>
            </c:plus>
            <c:minus>
              <c:numRef>
                <c:f>'No Ch 7 G'!$H$4:$H$8</c:f>
                <c:numCache>
                  <c:formatCode>General</c:formatCode>
                  <c:ptCount val="5"/>
                  <c:pt idx="0">
                    <c:v>1.1180339887498949</c:v>
                  </c:pt>
                  <c:pt idx="1">
                    <c:v>1.3597640726733933</c:v>
                  </c:pt>
                  <c:pt idx="2">
                    <c:v>1.2808688457449497</c:v>
                  </c:pt>
                  <c:pt idx="3">
                    <c:v>2.1830311495716224</c:v>
                  </c:pt>
                  <c:pt idx="4">
                    <c:v>0</c:v>
                  </c:pt>
                </c:numCache>
              </c:numRef>
            </c:minus>
          </c:errBars>
          <c:cat>
            <c:numRef>
              <c:f>'No Ch 7 G'!$A$4:$A$8</c:f>
              <c:numCache>
                <c:formatCode>General</c:formatCode>
                <c:ptCount val="5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cat>
          <c:val>
            <c:numRef>
              <c:f>'No Ch 7 G'!$D$4:$D$8</c:f>
              <c:numCache>
                <c:formatCode>General</c:formatCode>
                <c:ptCount val="5"/>
                <c:pt idx="0">
                  <c:v>7.5</c:v>
                </c:pt>
                <c:pt idx="1">
                  <c:v>20</c:v>
                </c:pt>
                <c:pt idx="2">
                  <c:v>25.6</c:v>
                </c:pt>
                <c:pt idx="3">
                  <c:v>36.9</c:v>
                </c:pt>
                <c:pt idx="4">
                  <c:v>100</c:v>
                </c:pt>
              </c:numCache>
            </c:numRef>
          </c:val>
        </c:ser>
        <c:ser>
          <c:idx val="3"/>
          <c:order val="3"/>
          <c:tx>
            <c:strRef>
              <c:f>'No Ch 7 G'!$E$3</c:f>
              <c:strCache>
                <c:ptCount val="1"/>
                <c:pt idx="0">
                  <c:v>T2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*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'No Ch 7 G'!$I$4:$I$8</c:f>
                <c:numCache>
                  <c:formatCode>General</c:formatCode>
                  <c:ptCount val="5"/>
                  <c:pt idx="0">
                    <c:v>1.1967838846954226</c:v>
                  </c:pt>
                  <c:pt idx="1">
                    <c:v>1.505199322349037</c:v>
                  </c:pt>
                  <c:pt idx="2">
                    <c:v>1.2808688457449497</c:v>
                  </c:pt>
                  <c:pt idx="3">
                    <c:v>2.9536347664078804</c:v>
                  </c:pt>
                  <c:pt idx="4">
                    <c:v>0</c:v>
                  </c:pt>
                </c:numCache>
              </c:numRef>
            </c:plus>
            <c:minus>
              <c:numRef>
                <c:f>'No Ch 7 G'!$I$4:$I$8</c:f>
                <c:numCache>
                  <c:formatCode>General</c:formatCode>
                  <c:ptCount val="5"/>
                  <c:pt idx="0">
                    <c:v>1.1967838846954226</c:v>
                  </c:pt>
                  <c:pt idx="1">
                    <c:v>1.505199322349037</c:v>
                  </c:pt>
                  <c:pt idx="2">
                    <c:v>1.2808688457449497</c:v>
                  </c:pt>
                  <c:pt idx="3">
                    <c:v>2.9536347664078804</c:v>
                  </c:pt>
                  <c:pt idx="4">
                    <c:v>0</c:v>
                  </c:pt>
                </c:numCache>
              </c:numRef>
            </c:minus>
          </c:errBars>
          <c:cat>
            <c:numRef>
              <c:f>'No Ch 7 G'!$A$4:$A$8</c:f>
              <c:numCache>
                <c:formatCode>General</c:formatCode>
                <c:ptCount val="5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cat>
          <c:val>
            <c:numRef>
              <c:f>'No Ch 7 G'!$E$4:$E$8</c:f>
              <c:numCache>
                <c:formatCode>General</c:formatCode>
                <c:ptCount val="5"/>
                <c:pt idx="0">
                  <c:v>5</c:v>
                </c:pt>
                <c:pt idx="1">
                  <c:v>35.6</c:v>
                </c:pt>
                <c:pt idx="2">
                  <c:v>47.5</c:v>
                </c:pt>
                <c:pt idx="3">
                  <c:v>50.6</c:v>
                </c:pt>
                <c:pt idx="4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192640"/>
        <c:axId val="102194560"/>
      </c:barChart>
      <c:catAx>
        <c:axId val="1021926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[°C 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102194560"/>
        <c:crosses val="autoZero"/>
        <c:auto val="1"/>
        <c:lblAlgn val="ctr"/>
        <c:lblOffset val="100"/>
        <c:noMultiLvlLbl val="0"/>
      </c:catAx>
      <c:valAx>
        <c:axId val="1021945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10219264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500" b="0">
          <a:solidFill>
            <a:schemeClr val="tx2">
              <a:lumMod val="50000"/>
            </a:schemeClr>
          </a:solidFill>
          <a:latin typeface="+mj-lt"/>
          <a:cs typeface="Times New Roman" pitchFamily="18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857904300423997"/>
          <c:y val="4.4655692078984351E-2"/>
          <c:w val="0.86321452874268756"/>
          <c:h val="0.8367654915841057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'Double Ch 5 G'!$B$3</c:f>
              <c:strCache>
                <c:ptCount val="1"/>
                <c:pt idx="0">
                  <c:v>C1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'Double Ch 5 G'!$F$4:$F$8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2.2360679774997898</c:v>
                  </c:pt>
                  <c:pt idx="3">
                    <c:v>2.2360679774997898</c:v>
                  </c:pt>
                  <c:pt idx="4">
                    <c:v>0</c:v>
                  </c:pt>
                </c:numCache>
              </c:numRef>
            </c:plus>
            <c:minus>
              <c:numRef>
                <c:f>'Double Ch 5 G'!$F$4:$F$8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2.2360679774997898</c:v>
                  </c:pt>
                  <c:pt idx="3">
                    <c:v>2.2360679774997898</c:v>
                  </c:pt>
                  <c:pt idx="4">
                    <c:v>0</c:v>
                  </c:pt>
                </c:numCache>
              </c:numRef>
            </c:minus>
          </c:errBars>
          <c:cat>
            <c:numRef>
              <c:f>'Double Ch 5 G'!$A$4:$A$8</c:f>
              <c:numCache>
                <c:formatCode>General</c:formatCode>
                <c:ptCount val="5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cat>
          <c:val>
            <c:numRef>
              <c:f>'Double Ch 5 G'!$B$4:$B$8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3.75</c:v>
                </c:pt>
                <c:pt idx="3">
                  <c:v>2.5</c:v>
                </c:pt>
                <c:pt idx="4">
                  <c:v>100</c:v>
                </c:pt>
              </c:numCache>
            </c:numRef>
          </c:val>
        </c:ser>
        <c:ser>
          <c:idx val="1"/>
          <c:order val="1"/>
          <c:tx>
            <c:strRef>
              <c:f>'Double Ch 5 G'!$C$3</c:f>
              <c:strCache>
                <c:ptCount val="1"/>
                <c:pt idx="0">
                  <c:v>C2</c:v>
                </c:pt>
              </c:strCache>
            </c:strRef>
          </c:tx>
          <c:spPr>
            <a:solidFill>
              <a:schemeClr val="bg2">
                <a:lumMod val="1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'Double Ch 5 G'!$G$4:$G$8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2.2360679774997898</c:v>
                  </c:pt>
                  <c:pt idx="3">
                    <c:v>2.5</c:v>
                  </c:pt>
                  <c:pt idx="4">
                    <c:v>0</c:v>
                  </c:pt>
                </c:numCache>
              </c:numRef>
            </c:plus>
            <c:minus>
              <c:numRef>
                <c:f>'Double Ch 5 G'!$G$4:$G$8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2.2360679774997898</c:v>
                  </c:pt>
                  <c:pt idx="3">
                    <c:v>2.5</c:v>
                  </c:pt>
                  <c:pt idx="4">
                    <c:v>0</c:v>
                  </c:pt>
                </c:numCache>
              </c:numRef>
            </c:minus>
          </c:errBars>
          <c:cat>
            <c:numRef>
              <c:f>'Double Ch 5 G'!$A$4:$A$8</c:f>
              <c:numCache>
                <c:formatCode>General</c:formatCode>
                <c:ptCount val="5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cat>
          <c:val>
            <c:numRef>
              <c:f>'Double Ch 5 G'!$C$4:$C$8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3.75</c:v>
                </c:pt>
                <c:pt idx="3">
                  <c:v>3.75</c:v>
                </c:pt>
                <c:pt idx="4">
                  <c:v>100</c:v>
                </c:pt>
              </c:numCache>
            </c:numRef>
          </c:val>
        </c:ser>
        <c:ser>
          <c:idx val="2"/>
          <c:order val="2"/>
          <c:tx>
            <c:strRef>
              <c:f>'Double Ch 5 G'!$D$3</c:f>
              <c:strCache>
                <c:ptCount val="1"/>
                <c:pt idx="0">
                  <c:v>T1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'Double Ch 5 G'!$H$4:$H$8</c:f>
                <c:numCache>
                  <c:formatCode>General</c:formatCode>
                  <c:ptCount val="5"/>
                  <c:pt idx="0">
                    <c:v>2.3935677693908453</c:v>
                  </c:pt>
                  <c:pt idx="1">
                    <c:v>2.5</c:v>
                  </c:pt>
                  <c:pt idx="2">
                    <c:v>3.2755406678389241</c:v>
                  </c:pt>
                  <c:pt idx="3">
                    <c:v>2.5</c:v>
                  </c:pt>
                  <c:pt idx="4">
                    <c:v>0</c:v>
                  </c:pt>
                </c:numCache>
              </c:numRef>
            </c:plus>
            <c:minus>
              <c:numRef>
                <c:f>'Double Ch 5 G'!$H$4:$H$8</c:f>
                <c:numCache>
                  <c:formatCode>General</c:formatCode>
                  <c:ptCount val="5"/>
                  <c:pt idx="0">
                    <c:v>2.3935677693908453</c:v>
                  </c:pt>
                  <c:pt idx="1">
                    <c:v>2.5</c:v>
                  </c:pt>
                  <c:pt idx="2">
                    <c:v>3.2755406678389241</c:v>
                  </c:pt>
                  <c:pt idx="3">
                    <c:v>2.5</c:v>
                  </c:pt>
                  <c:pt idx="4">
                    <c:v>0</c:v>
                  </c:pt>
                </c:numCache>
              </c:numRef>
            </c:minus>
          </c:errBars>
          <c:cat>
            <c:numRef>
              <c:f>'Double Ch 5 G'!$A$4:$A$8</c:f>
              <c:numCache>
                <c:formatCode>General</c:formatCode>
                <c:ptCount val="5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cat>
          <c:val>
            <c:numRef>
              <c:f>'Double Ch 5 G'!$D$4:$D$8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37.5</c:v>
                </c:pt>
                <c:pt idx="3">
                  <c:v>36.299999999999997</c:v>
                </c:pt>
                <c:pt idx="4">
                  <c:v>100</c:v>
                </c:pt>
              </c:numCache>
            </c:numRef>
          </c:val>
        </c:ser>
        <c:ser>
          <c:idx val="3"/>
          <c:order val="3"/>
          <c:tx>
            <c:strRef>
              <c:f>'Double Ch 5 G'!$E$3</c:f>
              <c:strCache>
                <c:ptCount val="1"/>
                <c:pt idx="0">
                  <c:v>T2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'Double Ch 5 G'!$I$4:$I$8</c:f>
                <c:numCache>
                  <c:formatCode>General</c:formatCode>
                  <c:ptCount val="5"/>
                  <c:pt idx="0">
                    <c:v>2.5617376914898995</c:v>
                  </c:pt>
                  <c:pt idx="1">
                    <c:v>2.5617376914898995</c:v>
                  </c:pt>
                  <c:pt idx="2">
                    <c:v>3.966001344763598</c:v>
                  </c:pt>
                  <c:pt idx="3">
                    <c:v>4.2817441928883762</c:v>
                  </c:pt>
                  <c:pt idx="4">
                    <c:v>0</c:v>
                  </c:pt>
                </c:numCache>
              </c:numRef>
            </c:plus>
            <c:minus>
              <c:numRef>
                <c:f>'Double Ch 5 G'!$I$4:$I$8</c:f>
                <c:numCache>
                  <c:formatCode>General</c:formatCode>
                  <c:ptCount val="5"/>
                  <c:pt idx="0">
                    <c:v>2.5617376914898995</c:v>
                  </c:pt>
                  <c:pt idx="1">
                    <c:v>2.5617376914898995</c:v>
                  </c:pt>
                  <c:pt idx="2">
                    <c:v>3.966001344763598</c:v>
                  </c:pt>
                  <c:pt idx="3">
                    <c:v>4.2817441928883762</c:v>
                  </c:pt>
                  <c:pt idx="4">
                    <c:v>0</c:v>
                  </c:pt>
                </c:numCache>
              </c:numRef>
            </c:minus>
          </c:errBars>
          <c:cat>
            <c:numRef>
              <c:f>'Double Ch 5 G'!$A$4:$A$8</c:f>
              <c:numCache>
                <c:formatCode>General</c:formatCode>
                <c:ptCount val="5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cat>
          <c:val>
            <c:numRef>
              <c:f>'Double Ch 5 G'!$E$4:$E$8</c:f>
              <c:numCache>
                <c:formatCode>General</c:formatCode>
                <c:ptCount val="5"/>
                <c:pt idx="0">
                  <c:v>3.75</c:v>
                </c:pt>
                <c:pt idx="1">
                  <c:v>30</c:v>
                </c:pt>
                <c:pt idx="2">
                  <c:v>66.3</c:v>
                </c:pt>
                <c:pt idx="3">
                  <c:v>60</c:v>
                </c:pt>
                <c:pt idx="4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508032"/>
        <c:axId val="102509952"/>
      </c:barChart>
      <c:catAx>
        <c:axId val="1025080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(°C 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102509952"/>
        <c:crosses val="autoZero"/>
        <c:auto val="1"/>
        <c:lblAlgn val="ctr"/>
        <c:lblOffset val="100"/>
        <c:noMultiLvlLbl val="0"/>
      </c:catAx>
      <c:valAx>
        <c:axId val="10250995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  </a:t>
                </a:r>
                <a:r>
                  <a:rPr lang="en-US" i="1" dirty="0"/>
                  <a:t>S. avenae</a:t>
                </a:r>
                <a:r>
                  <a:rPr lang="en-US" dirty="0"/>
                  <a:t> mortality [%]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10250803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500">
          <a:solidFill>
            <a:schemeClr val="tx2">
              <a:lumMod val="50000"/>
            </a:schemeClr>
          </a:solidFill>
          <a:latin typeface="+mj-lt"/>
          <a:cs typeface="Times New Roman" pitchFamily="18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627135069654755"/>
          <c:y val="4.4655692078984351E-2"/>
          <c:w val="0.85552127356690455"/>
          <c:h val="0.8367654915841057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'Double Ch 7 G'!$B$3</c:f>
              <c:strCache>
                <c:ptCount val="1"/>
                <c:pt idx="0">
                  <c:v>C1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'Double Ch 7 G'!$F$4:$F$8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1.707825127659933</c:v>
                  </c:pt>
                  <c:pt idx="3">
                    <c:v>2.5</c:v>
                  </c:pt>
                  <c:pt idx="4">
                    <c:v>0</c:v>
                  </c:pt>
                </c:numCache>
              </c:numRef>
            </c:plus>
            <c:minus>
              <c:numRef>
                <c:f>'Double Ch 7 G'!$F$4:$F$8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1.707825127659933</c:v>
                  </c:pt>
                  <c:pt idx="3">
                    <c:v>2.5</c:v>
                  </c:pt>
                  <c:pt idx="4">
                    <c:v>0</c:v>
                  </c:pt>
                </c:numCache>
              </c:numRef>
            </c:minus>
          </c:errBars>
          <c:cat>
            <c:numRef>
              <c:f>'Double Ch 7 G'!$A$4:$A$8</c:f>
              <c:numCache>
                <c:formatCode>General</c:formatCode>
                <c:ptCount val="5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cat>
          <c:val>
            <c:numRef>
              <c:f>'Double Ch 7 G'!$B$4:$B$8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1.25</c:v>
                </c:pt>
                <c:pt idx="3">
                  <c:v>3.75</c:v>
                </c:pt>
                <c:pt idx="4">
                  <c:v>100</c:v>
                </c:pt>
              </c:numCache>
            </c:numRef>
          </c:val>
        </c:ser>
        <c:ser>
          <c:idx val="1"/>
          <c:order val="1"/>
          <c:tx>
            <c:strRef>
              <c:f>'Double Ch 7 G'!$C$3</c:f>
              <c:strCache>
                <c:ptCount val="1"/>
                <c:pt idx="0">
                  <c:v>C2</c:v>
                </c:pt>
              </c:strCache>
            </c:strRef>
          </c:tx>
          <c:spPr>
            <a:solidFill>
              <a:schemeClr val="tx1">
                <a:lumMod val="95000"/>
                <a:lumOff val="5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'Double Ch 7 G'!$G$4:$G$8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2.5</c:v>
                  </c:pt>
                  <c:pt idx="3">
                    <c:v>2.5</c:v>
                  </c:pt>
                  <c:pt idx="4">
                    <c:v>0</c:v>
                  </c:pt>
                </c:numCache>
              </c:numRef>
            </c:plus>
            <c:minus>
              <c:numRef>
                <c:f>'Double Ch 7 G'!$G$4:$G$8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2.5</c:v>
                  </c:pt>
                  <c:pt idx="3">
                    <c:v>2.5</c:v>
                  </c:pt>
                  <c:pt idx="4">
                    <c:v>0</c:v>
                  </c:pt>
                </c:numCache>
              </c:numRef>
            </c:minus>
          </c:errBars>
          <c:cat>
            <c:numRef>
              <c:f>'Double Ch 7 G'!$A$4:$A$8</c:f>
              <c:numCache>
                <c:formatCode>General</c:formatCode>
                <c:ptCount val="5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cat>
          <c:val>
            <c:numRef>
              <c:f>'Double Ch 7 G'!$C$4:$C$8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3.75</c:v>
                </c:pt>
                <c:pt idx="3">
                  <c:v>3.75</c:v>
                </c:pt>
                <c:pt idx="4">
                  <c:v>100</c:v>
                </c:pt>
              </c:numCache>
            </c:numRef>
          </c:val>
        </c:ser>
        <c:ser>
          <c:idx val="2"/>
          <c:order val="2"/>
          <c:tx>
            <c:strRef>
              <c:f>'Double Ch 7 G'!$D$3</c:f>
              <c:strCache>
                <c:ptCount val="1"/>
                <c:pt idx="0">
                  <c:v>T1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'Double Ch 7 G'!$H$4:$H$8</c:f>
                <c:numCache>
                  <c:formatCode>General</c:formatCode>
                  <c:ptCount val="5"/>
                  <c:pt idx="0">
                    <c:v>2.5</c:v>
                  </c:pt>
                  <c:pt idx="1">
                    <c:v>1.25</c:v>
                  </c:pt>
                  <c:pt idx="2">
                    <c:v>2.5</c:v>
                  </c:pt>
                  <c:pt idx="3">
                    <c:v>2.5617376914898995</c:v>
                  </c:pt>
                  <c:pt idx="4">
                    <c:v>0</c:v>
                  </c:pt>
                </c:numCache>
              </c:numRef>
            </c:plus>
            <c:minus>
              <c:numRef>
                <c:f>'Double Ch 7 G'!$H$4:$H$8</c:f>
                <c:numCache>
                  <c:formatCode>General</c:formatCode>
                  <c:ptCount val="5"/>
                  <c:pt idx="0">
                    <c:v>2.5</c:v>
                  </c:pt>
                  <c:pt idx="1">
                    <c:v>1.25</c:v>
                  </c:pt>
                  <c:pt idx="2">
                    <c:v>2.5</c:v>
                  </c:pt>
                  <c:pt idx="3">
                    <c:v>2.5617376914898995</c:v>
                  </c:pt>
                  <c:pt idx="4">
                    <c:v>0</c:v>
                  </c:pt>
                </c:numCache>
              </c:numRef>
            </c:minus>
          </c:errBars>
          <c:cat>
            <c:numRef>
              <c:f>'Double Ch 7 G'!$A$4:$A$8</c:f>
              <c:numCache>
                <c:formatCode>General</c:formatCode>
                <c:ptCount val="5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cat>
          <c:val>
            <c:numRef>
              <c:f>'Double Ch 7 G'!$D$4:$D$8</c:f>
              <c:numCache>
                <c:formatCode>General</c:formatCode>
                <c:ptCount val="5"/>
                <c:pt idx="0">
                  <c:v>6.25</c:v>
                </c:pt>
                <c:pt idx="1">
                  <c:v>15</c:v>
                </c:pt>
                <c:pt idx="2">
                  <c:v>27.5</c:v>
                </c:pt>
                <c:pt idx="3">
                  <c:v>28.8</c:v>
                </c:pt>
                <c:pt idx="4">
                  <c:v>100</c:v>
                </c:pt>
              </c:numCache>
            </c:numRef>
          </c:val>
        </c:ser>
        <c:ser>
          <c:idx val="3"/>
          <c:order val="3"/>
          <c:tx>
            <c:strRef>
              <c:f>'Double Ch 7 G'!$E$3</c:f>
              <c:strCache>
                <c:ptCount val="1"/>
                <c:pt idx="0">
                  <c:v>T2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</c:spPr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'Double Ch 7 G'!$I$4:$I$8</c:f>
                <c:numCache>
                  <c:formatCode>General</c:formatCode>
                  <c:ptCount val="5"/>
                  <c:pt idx="0">
                    <c:v>2.5819888974716112</c:v>
                  </c:pt>
                  <c:pt idx="1">
                    <c:v>2.2126530078919591</c:v>
                  </c:pt>
                  <c:pt idx="2">
                    <c:v>3.2755406678389241</c:v>
                  </c:pt>
                  <c:pt idx="3">
                    <c:v>2.3935677693908453</c:v>
                  </c:pt>
                  <c:pt idx="4">
                    <c:v>0</c:v>
                  </c:pt>
                </c:numCache>
              </c:numRef>
            </c:plus>
            <c:minus>
              <c:numRef>
                <c:f>'Double Ch 7 G'!$I$4:$I$8</c:f>
                <c:numCache>
                  <c:formatCode>General</c:formatCode>
                  <c:ptCount val="5"/>
                  <c:pt idx="0">
                    <c:v>2.5819888974716112</c:v>
                  </c:pt>
                  <c:pt idx="1">
                    <c:v>2.2126530078919591</c:v>
                  </c:pt>
                  <c:pt idx="2">
                    <c:v>3.2755406678389241</c:v>
                  </c:pt>
                  <c:pt idx="3">
                    <c:v>2.3935677693908453</c:v>
                  </c:pt>
                  <c:pt idx="4">
                    <c:v>0</c:v>
                  </c:pt>
                </c:numCache>
              </c:numRef>
            </c:minus>
          </c:errBars>
          <c:cat>
            <c:numRef>
              <c:f>'Double Ch 7 G'!$A$4:$A$8</c:f>
              <c:numCache>
                <c:formatCode>General</c:formatCode>
                <c:ptCount val="5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cat>
          <c:val>
            <c:numRef>
              <c:f>'Double Ch 7 G'!$E$4:$E$8</c:f>
              <c:numCache>
                <c:formatCode>General</c:formatCode>
                <c:ptCount val="5"/>
                <c:pt idx="0">
                  <c:v>6.25</c:v>
                </c:pt>
                <c:pt idx="1">
                  <c:v>36.299999999999997</c:v>
                </c:pt>
                <c:pt idx="2">
                  <c:v>56.3</c:v>
                </c:pt>
                <c:pt idx="3">
                  <c:v>53.8</c:v>
                </c:pt>
                <c:pt idx="4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557568"/>
        <c:axId val="102559744"/>
      </c:barChart>
      <c:catAx>
        <c:axId val="10255756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(°C 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102559744"/>
        <c:crosses val="autoZero"/>
        <c:auto val="1"/>
        <c:lblAlgn val="ctr"/>
        <c:lblOffset val="100"/>
        <c:noMultiLvlLbl val="0"/>
      </c:catAx>
      <c:valAx>
        <c:axId val="102559744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10255756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500">
          <a:solidFill>
            <a:schemeClr val="tx2">
              <a:lumMod val="50000"/>
            </a:schemeClr>
          </a:solidFill>
          <a:latin typeface="+mj-lt"/>
          <a:cs typeface="Times New Roman" pitchFamily="18" charset="0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139955582475268"/>
          <c:y val="4.8677814385072876E-2"/>
          <c:w val="0.86321452874268756"/>
          <c:h val="0.8367654915841057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'Double Ch 5,7 G'!$B$3</c:f>
              <c:strCache>
                <c:ptCount val="1"/>
                <c:pt idx="0">
                  <c:v>C1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'Double Ch 5,7 G'!$F$4:$F$8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2.2360679774997898</c:v>
                  </c:pt>
                  <c:pt idx="3">
                    <c:v>2.5</c:v>
                  </c:pt>
                  <c:pt idx="4">
                    <c:v>0</c:v>
                  </c:pt>
                </c:numCache>
              </c:numRef>
            </c:plus>
            <c:minus>
              <c:numRef>
                <c:f>'Double Ch 5,7 G'!$F$4:$F$8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2.2360679774997898</c:v>
                  </c:pt>
                  <c:pt idx="3">
                    <c:v>2.5</c:v>
                  </c:pt>
                  <c:pt idx="4">
                    <c:v>0</c:v>
                  </c:pt>
                </c:numCache>
              </c:numRef>
            </c:minus>
          </c:errBars>
          <c:cat>
            <c:numRef>
              <c:f>'Double Ch 5,7 G'!$A$4:$A$8</c:f>
              <c:numCache>
                <c:formatCode>General</c:formatCode>
                <c:ptCount val="5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cat>
          <c:val>
            <c:numRef>
              <c:f>'Double Ch 5,7 G'!$B$4:$B$8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2.5</c:v>
                </c:pt>
                <c:pt idx="3">
                  <c:v>3.75</c:v>
                </c:pt>
                <c:pt idx="4">
                  <c:v>100</c:v>
                </c:pt>
              </c:numCache>
            </c:numRef>
          </c:val>
        </c:ser>
        <c:ser>
          <c:idx val="1"/>
          <c:order val="1"/>
          <c:tx>
            <c:strRef>
              <c:f>'Double Ch 5,7 G'!$C$3</c:f>
              <c:strCache>
                <c:ptCount val="1"/>
                <c:pt idx="0">
                  <c:v>C2</c:v>
                </c:pt>
              </c:strCache>
            </c:strRef>
          </c:tx>
          <c:spPr>
            <a:solidFill>
              <a:schemeClr val="tx1">
                <a:lumMod val="95000"/>
                <a:lumOff val="5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'Double Ch 5,7 G'!$G$4:$G$8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1.707825127659933</c:v>
                  </c:pt>
                  <c:pt idx="3">
                    <c:v>2.5</c:v>
                  </c:pt>
                  <c:pt idx="4">
                    <c:v>0</c:v>
                  </c:pt>
                </c:numCache>
              </c:numRef>
            </c:plus>
            <c:minus>
              <c:numRef>
                <c:f>'Double Ch 5,7 G'!$G$4:$G$8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1.707825127659933</c:v>
                  </c:pt>
                  <c:pt idx="3">
                    <c:v>2.5</c:v>
                  </c:pt>
                  <c:pt idx="4">
                    <c:v>0</c:v>
                  </c:pt>
                </c:numCache>
              </c:numRef>
            </c:minus>
          </c:errBars>
          <c:cat>
            <c:numRef>
              <c:f>'Double Ch 5,7 G'!$A$4:$A$8</c:f>
              <c:numCache>
                <c:formatCode>General</c:formatCode>
                <c:ptCount val="5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cat>
          <c:val>
            <c:numRef>
              <c:f>'Double Ch 5,7 G'!$C$4:$C$8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1.25</c:v>
                </c:pt>
                <c:pt idx="3">
                  <c:v>3.75</c:v>
                </c:pt>
                <c:pt idx="4">
                  <c:v>100</c:v>
                </c:pt>
              </c:numCache>
            </c:numRef>
          </c:val>
        </c:ser>
        <c:ser>
          <c:idx val="2"/>
          <c:order val="2"/>
          <c:tx>
            <c:strRef>
              <c:f>'Double Ch 5,7 G'!$D$3</c:f>
              <c:strCache>
                <c:ptCount val="1"/>
                <c:pt idx="0">
                  <c:v>T1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'Double Ch 5,7 G'!$H$4:$H$8</c:f>
                <c:numCache>
                  <c:formatCode>General</c:formatCode>
                  <c:ptCount val="5"/>
                  <c:pt idx="0">
                    <c:v>2.3935677693908453</c:v>
                  </c:pt>
                  <c:pt idx="1">
                    <c:v>2.2126530078919591</c:v>
                  </c:pt>
                  <c:pt idx="2">
                    <c:v>3.5207716957129347</c:v>
                  </c:pt>
                  <c:pt idx="3">
                    <c:v>2.5819888974716112</c:v>
                  </c:pt>
                  <c:pt idx="4">
                    <c:v>0</c:v>
                  </c:pt>
                </c:numCache>
              </c:numRef>
            </c:plus>
            <c:minus>
              <c:numRef>
                <c:f>'Double Ch 5,7 G'!$H$4:$H$8</c:f>
                <c:numCache>
                  <c:formatCode>General</c:formatCode>
                  <c:ptCount val="5"/>
                  <c:pt idx="0">
                    <c:v>2.3935677693908453</c:v>
                  </c:pt>
                  <c:pt idx="1">
                    <c:v>2.2126530078919591</c:v>
                  </c:pt>
                  <c:pt idx="2">
                    <c:v>3.5207716957129347</c:v>
                  </c:pt>
                  <c:pt idx="3">
                    <c:v>2.5819888974716112</c:v>
                  </c:pt>
                  <c:pt idx="4">
                    <c:v>0</c:v>
                  </c:pt>
                </c:numCache>
              </c:numRef>
            </c:minus>
          </c:errBars>
          <c:cat>
            <c:numRef>
              <c:f>'Double Ch 5,7 G'!$A$4:$A$8</c:f>
              <c:numCache>
                <c:formatCode>General</c:formatCode>
                <c:ptCount val="5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cat>
          <c:val>
            <c:numRef>
              <c:f>'Double Ch 5,7 G'!$D$4:$D$8</c:f>
              <c:numCache>
                <c:formatCode>General</c:formatCode>
                <c:ptCount val="5"/>
                <c:pt idx="0">
                  <c:v>5</c:v>
                </c:pt>
                <c:pt idx="1">
                  <c:v>12.5</c:v>
                </c:pt>
                <c:pt idx="2">
                  <c:v>33.799999999999997</c:v>
                </c:pt>
                <c:pt idx="3">
                  <c:v>30</c:v>
                </c:pt>
                <c:pt idx="4">
                  <c:v>100</c:v>
                </c:pt>
              </c:numCache>
            </c:numRef>
          </c:val>
        </c:ser>
        <c:ser>
          <c:idx val="3"/>
          <c:order val="3"/>
          <c:tx>
            <c:strRef>
              <c:f>'Double Ch 5,7 G'!$E$3</c:f>
              <c:strCache>
                <c:ptCount val="1"/>
                <c:pt idx="0">
                  <c:v>T2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*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*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'Double Ch 5,7 G'!$I$4:$I$8</c:f>
                <c:numCache>
                  <c:formatCode>General</c:formatCode>
                  <c:ptCount val="5"/>
                  <c:pt idx="0">
                    <c:v>2.5617376914898995</c:v>
                  </c:pt>
                  <c:pt idx="1">
                    <c:v>2.5</c:v>
                  </c:pt>
                  <c:pt idx="2">
                    <c:v>2.5819888974716112</c:v>
                  </c:pt>
                  <c:pt idx="3">
                    <c:v>2.2360679774997898</c:v>
                  </c:pt>
                  <c:pt idx="4">
                    <c:v>0</c:v>
                  </c:pt>
                </c:numCache>
              </c:numRef>
            </c:plus>
            <c:minus>
              <c:numRef>
                <c:f>'Double Ch 5,7 G'!$I$4:$I$8</c:f>
                <c:numCache>
                  <c:formatCode>General</c:formatCode>
                  <c:ptCount val="5"/>
                  <c:pt idx="0">
                    <c:v>2.5617376914898995</c:v>
                  </c:pt>
                  <c:pt idx="1">
                    <c:v>2.5</c:v>
                  </c:pt>
                  <c:pt idx="2">
                    <c:v>2.5819888974716112</c:v>
                  </c:pt>
                  <c:pt idx="3">
                    <c:v>2.2360679774997898</c:v>
                  </c:pt>
                  <c:pt idx="4">
                    <c:v>0</c:v>
                  </c:pt>
                </c:numCache>
              </c:numRef>
            </c:minus>
          </c:errBars>
          <c:cat>
            <c:numRef>
              <c:f>'Double Ch 5,7 G'!$A$4:$A$8</c:f>
              <c:numCache>
                <c:formatCode>General</c:formatCode>
                <c:ptCount val="5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cat>
          <c:val>
            <c:numRef>
              <c:f>'Double Ch 5,7 G'!$E$4:$E$8</c:f>
              <c:numCache>
                <c:formatCode>General</c:formatCode>
                <c:ptCount val="5"/>
                <c:pt idx="0">
                  <c:v>10</c:v>
                </c:pt>
                <c:pt idx="1">
                  <c:v>23.8</c:v>
                </c:pt>
                <c:pt idx="2">
                  <c:v>50</c:v>
                </c:pt>
                <c:pt idx="3">
                  <c:v>42.5</c:v>
                </c:pt>
                <c:pt idx="4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655872"/>
        <c:axId val="102674432"/>
      </c:barChart>
      <c:catAx>
        <c:axId val="1026558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(°C 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102674432"/>
        <c:crosses val="autoZero"/>
        <c:auto val="1"/>
        <c:lblAlgn val="ctr"/>
        <c:lblOffset val="100"/>
        <c:noMultiLvlLbl val="0"/>
      </c:catAx>
      <c:valAx>
        <c:axId val="102674432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i="1" dirty="0"/>
                  <a:t>S. avenae</a:t>
                </a:r>
                <a:r>
                  <a:rPr lang="en-US" dirty="0"/>
                  <a:t> mortality [%]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102655872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500">
          <a:solidFill>
            <a:schemeClr val="tx2">
              <a:lumMod val="50000"/>
            </a:schemeClr>
          </a:solidFill>
          <a:latin typeface="+mj-lt"/>
          <a:cs typeface="Times New Roman" pitchFamily="18" charset="0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539167516276999"/>
          <c:y val="4.4655692078984351E-2"/>
          <c:w val="0.85640318186269093"/>
          <c:h val="0.8367654915841057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'Double Ch -5,-7 G'!$B$3</c:f>
              <c:strCache>
                <c:ptCount val="1"/>
                <c:pt idx="0">
                  <c:v>C1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'Double Ch -5,-7 G'!$F$4:$F$8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2.2360679774997898</c:v>
                  </c:pt>
                  <c:pt idx="3">
                    <c:v>2.5</c:v>
                  </c:pt>
                  <c:pt idx="4">
                    <c:v>0</c:v>
                  </c:pt>
                </c:numCache>
              </c:numRef>
            </c:plus>
            <c:minus>
              <c:numRef>
                <c:f>'Double Ch -5,-7 G'!$F$4:$F$8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2.2360679774997898</c:v>
                  </c:pt>
                  <c:pt idx="3">
                    <c:v>2.5</c:v>
                  </c:pt>
                  <c:pt idx="4">
                    <c:v>0</c:v>
                  </c:pt>
                </c:numCache>
              </c:numRef>
            </c:minus>
          </c:errBars>
          <c:cat>
            <c:numRef>
              <c:f>'Double Ch -5,-7 G'!$A$4:$A$8</c:f>
              <c:numCache>
                <c:formatCode>General</c:formatCode>
                <c:ptCount val="5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cat>
          <c:val>
            <c:numRef>
              <c:f>'Double Ch -5,-7 G'!$B$4:$B$8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2.5</c:v>
                </c:pt>
                <c:pt idx="3">
                  <c:v>6.25</c:v>
                </c:pt>
                <c:pt idx="4">
                  <c:v>100</c:v>
                </c:pt>
              </c:numCache>
            </c:numRef>
          </c:val>
        </c:ser>
        <c:ser>
          <c:idx val="1"/>
          <c:order val="1"/>
          <c:tx>
            <c:strRef>
              <c:f>'Double Ch -5,-7 G'!$C$3</c:f>
              <c:strCache>
                <c:ptCount val="1"/>
                <c:pt idx="0">
                  <c:v>C2</c:v>
                </c:pt>
              </c:strCache>
            </c:strRef>
          </c:tx>
          <c:spPr>
            <a:solidFill>
              <a:schemeClr val="tx1">
                <a:lumMod val="95000"/>
                <a:lumOff val="5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'Double Ch -5,-7 G'!$G$4:$G$8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2.5</c:v>
                  </c:pt>
                  <c:pt idx="3">
                    <c:v>2.5819888974716112</c:v>
                  </c:pt>
                  <c:pt idx="4">
                    <c:v>0</c:v>
                  </c:pt>
                </c:numCache>
              </c:numRef>
            </c:plus>
            <c:minus>
              <c:numRef>
                <c:f>'Double Ch -5,-7 G'!$G$4:$G$8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2.5</c:v>
                  </c:pt>
                  <c:pt idx="3">
                    <c:v>2.5819888974716112</c:v>
                  </c:pt>
                  <c:pt idx="4">
                    <c:v>0</c:v>
                  </c:pt>
                </c:numCache>
              </c:numRef>
            </c:minus>
          </c:errBars>
          <c:cat>
            <c:numRef>
              <c:f>'Double Ch -5,-7 G'!$A$4:$A$8</c:f>
              <c:numCache>
                <c:formatCode>General</c:formatCode>
                <c:ptCount val="5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cat>
          <c:val>
            <c:numRef>
              <c:f>'Double Ch -5,-7 G'!$C$4:$C$8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3.75</c:v>
                </c:pt>
                <c:pt idx="3">
                  <c:v>5</c:v>
                </c:pt>
                <c:pt idx="4">
                  <c:v>100</c:v>
                </c:pt>
              </c:numCache>
            </c:numRef>
          </c:val>
        </c:ser>
        <c:ser>
          <c:idx val="2"/>
          <c:order val="2"/>
          <c:tx>
            <c:strRef>
              <c:f>'Double Ch -5,-7 G'!$D$3</c:f>
              <c:strCache>
                <c:ptCount val="1"/>
                <c:pt idx="0">
                  <c:v>T1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'Double Ch -5,-7 G'!$H$4:$H$8</c:f>
                <c:numCache>
                  <c:formatCode>General</c:formatCode>
                  <c:ptCount val="5"/>
                  <c:pt idx="0">
                    <c:v>2.5617376914898995</c:v>
                  </c:pt>
                  <c:pt idx="1">
                    <c:v>2.3935677693908453</c:v>
                  </c:pt>
                  <c:pt idx="2">
                    <c:v>2.5819888974716112</c:v>
                  </c:pt>
                  <c:pt idx="3">
                    <c:v>3.0103986446980739</c:v>
                  </c:pt>
                  <c:pt idx="4">
                    <c:v>0</c:v>
                  </c:pt>
                </c:numCache>
              </c:numRef>
            </c:plus>
            <c:minus>
              <c:numRef>
                <c:f>'Double Ch -5,-7 G'!$H$4:$H$8</c:f>
                <c:numCache>
                  <c:formatCode>General</c:formatCode>
                  <c:ptCount val="5"/>
                  <c:pt idx="0">
                    <c:v>2.5617376914898995</c:v>
                  </c:pt>
                  <c:pt idx="1">
                    <c:v>2.3935677693908453</c:v>
                  </c:pt>
                  <c:pt idx="2">
                    <c:v>2.5819888974716112</c:v>
                  </c:pt>
                  <c:pt idx="3">
                    <c:v>3.0103986446980739</c:v>
                  </c:pt>
                  <c:pt idx="4">
                    <c:v>0</c:v>
                  </c:pt>
                </c:numCache>
              </c:numRef>
            </c:minus>
          </c:errBars>
          <c:cat>
            <c:numRef>
              <c:f>'Double Ch -5,-7 G'!$A$4:$A$8</c:f>
              <c:numCache>
                <c:formatCode>General</c:formatCode>
                <c:ptCount val="5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cat>
          <c:val>
            <c:numRef>
              <c:f>'Double Ch -5,-7 G'!$D$4:$D$8</c:f>
              <c:numCache>
                <c:formatCode>General</c:formatCode>
                <c:ptCount val="5"/>
                <c:pt idx="0">
                  <c:v>7.5</c:v>
                </c:pt>
                <c:pt idx="1">
                  <c:v>22.5</c:v>
                </c:pt>
                <c:pt idx="2">
                  <c:v>50</c:v>
                </c:pt>
                <c:pt idx="3">
                  <c:v>53.8</c:v>
                </c:pt>
                <c:pt idx="4">
                  <c:v>100</c:v>
                </c:pt>
              </c:numCache>
            </c:numRef>
          </c:val>
        </c:ser>
        <c:ser>
          <c:idx val="3"/>
          <c:order val="3"/>
          <c:tx>
            <c:strRef>
              <c:f>'Double Ch -5,-7 G'!$E$3</c:f>
              <c:strCache>
                <c:ptCount val="1"/>
                <c:pt idx="0">
                  <c:v>T2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*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/>
                      <a:t>*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errBars>
            <c:errBarType val="both"/>
            <c:errValType val="cust"/>
            <c:noEndCap val="0"/>
            <c:plus>
              <c:numRef>
                <c:f>'Double Ch -5,-7 G'!$I$4:$I$8</c:f>
                <c:numCache>
                  <c:formatCode>General</c:formatCode>
                  <c:ptCount val="5"/>
                  <c:pt idx="0">
                    <c:v>2.3935677693908453</c:v>
                  </c:pt>
                  <c:pt idx="1">
                    <c:v>3.2755406678389241</c:v>
                  </c:pt>
                  <c:pt idx="2">
                    <c:v>2.2360679774997898</c:v>
                  </c:pt>
                  <c:pt idx="3">
                    <c:v>3.0956959368344519</c:v>
                  </c:pt>
                  <c:pt idx="4">
                    <c:v>0</c:v>
                  </c:pt>
                </c:numCache>
              </c:numRef>
            </c:plus>
            <c:minus>
              <c:numRef>
                <c:f>'Double Ch -5,-7 G'!$I$4:$I$8</c:f>
                <c:numCache>
                  <c:formatCode>General</c:formatCode>
                  <c:ptCount val="5"/>
                  <c:pt idx="0">
                    <c:v>2.3935677693908453</c:v>
                  </c:pt>
                  <c:pt idx="1">
                    <c:v>3.2755406678389241</c:v>
                  </c:pt>
                  <c:pt idx="2">
                    <c:v>2.2360679774997898</c:v>
                  </c:pt>
                  <c:pt idx="3">
                    <c:v>3.0956959368344519</c:v>
                  </c:pt>
                  <c:pt idx="4">
                    <c:v>0</c:v>
                  </c:pt>
                </c:numCache>
              </c:numRef>
            </c:minus>
          </c:errBars>
          <c:cat>
            <c:numRef>
              <c:f>'Double Ch -5,-7 G'!$A$4:$A$8</c:f>
              <c:numCache>
                <c:formatCode>General</c:formatCode>
                <c:ptCount val="5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</c:numCache>
            </c:numRef>
          </c:cat>
          <c:val>
            <c:numRef>
              <c:f>'Double Ch -5,-7 G'!$E$4:$E$8</c:f>
              <c:numCache>
                <c:formatCode>General</c:formatCode>
                <c:ptCount val="5"/>
                <c:pt idx="0">
                  <c:v>16.3</c:v>
                </c:pt>
                <c:pt idx="1">
                  <c:v>31.3</c:v>
                </c:pt>
                <c:pt idx="2">
                  <c:v>62.5</c:v>
                </c:pt>
                <c:pt idx="3">
                  <c:v>67.5</c:v>
                </c:pt>
                <c:pt idx="4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8296448"/>
        <c:axId val="108310912"/>
      </c:barChart>
      <c:catAx>
        <c:axId val="1082964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Temperature (°C 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108310912"/>
        <c:crosses val="autoZero"/>
        <c:auto val="1"/>
        <c:lblAlgn val="ctr"/>
        <c:lblOffset val="100"/>
        <c:noMultiLvlLbl val="0"/>
      </c:catAx>
      <c:valAx>
        <c:axId val="1083109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10829644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500">
          <a:solidFill>
            <a:schemeClr val="tx2">
              <a:lumMod val="50000"/>
            </a:schemeClr>
          </a:solidFill>
          <a:latin typeface="+mj-lt"/>
          <a:cs typeface="Times New Roman" pitchFamily="18" charset="0"/>
        </a:defRPr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EDB0F3-F364-4F08-825D-77B722D6918B}" type="doc">
      <dgm:prSet loTypeId="urn:microsoft.com/office/officeart/2005/8/layout/cycle7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C426D3B-A52B-4684-86C9-6002ADB6C771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GB" sz="2400" b="1" dirty="0" smtClean="0">
              <a:solidFill>
                <a:schemeClr val="accent1">
                  <a:lumMod val="50000"/>
                </a:schemeClr>
              </a:solidFill>
              <a:latin typeface="+mj-lt"/>
              <a:cs typeface="Times New Roman" pitchFamily="18" charset="0"/>
            </a:rPr>
            <a:t>Parasitoid</a:t>
          </a:r>
          <a:endParaRPr lang="en-US" sz="2400" b="1" dirty="0">
            <a:solidFill>
              <a:schemeClr val="accent1">
                <a:lumMod val="50000"/>
              </a:schemeClr>
            </a:solidFill>
            <a:latin typeface="+mj-lt"/>
            <a:cs typeface="Times New Roman" pitchFamily="18" charset="0"/>
          </a:endParaRPr>
        </a:p>
      </dgm:t>
    </dgm:pt>
    <dgm:pt modelId="{DE2CF817-6CF0-49B2-A02B-4C8914146A96}" type="parTrans" cxnId="{19672AC2-24FB-45C3-9CA0-853B407A3B58}">
      <dgm:prSet/>
      <dgm:spPr/>
      <dgm:t>
        <a:bodyPr/>
        <a:lstStyle/>
        <a:p>
          <a:endParaRPr lang="en-US" sz="2000" b="1"/>
        </a:p>
      </dgm:t>
    </dgm:pt>
    <dgm:pt modelId="{592BDCE2-1EA3-46DE-951A-E91C272EEB75}" type="sibTrans" cxnId="{19672AC2-24FB-45C3-9CA0-853B407A3B58}">
      <dgm:prSet custT="1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 sz="2000" b="1" dirty="0"/>
        </a:p>
      </dgm:t>
    </dgm:pt>
    <dgm:pt modelId="{D6396318-66CD-49C9-BF58-99A438643C1F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sz="2400" b="1" dirty="0" smtClean="0">
              <a:solidFill>
                <a:schemeClr val="accent1">
                  <a:lumMod val="50000"/>
                </a:schemeClr>
              </a:solidFill>
              <a:latin typeface="+mj-lt"/>
              <a:cs typeface="Times New Roman" pitchFamily="18" charset="0"/>
            </a:rPr>
            <a:t>Aphid</a:t>
          </a:r>
          <a:endParaRPr lang="en-US" sz="2400" b="1" dirty="0">
            <a:solidFill>
              <a:schemeClr val="accent1">
                <a:lumMod val="50000"/>
              </a:schemeClr>
            </a:solidFill>
            <a:latin typeface="+mj-lt"/>
            <a:cs typeface="Times New Roman" pitchFamily="18" charset="0"/>
          </a:endParaRPr>
        </a:p>
      </dgm:t>
    </dgm:pt>
    <dgm:pt modelId="{C4C2C1D7-8C1E-4430-9377-4D0DF0A3F6F3}" type="parTrans" cxnId="{E7F7EC9A-F445-4274-9E8C-518236614EBA}">
      <dgm:prSet/>
      <dgm:spPr/>
      <dgm:t>
        <a:bodyPr/>
        <a:lstStyle/>
        <a:p>
          <a:endParaRPr lang="en-US" sz="2000" b="1"/>
        </a:p>
      </dgm:t>
    </dgm:pt>
    <dgm:pt modelId="{7BC94FBE-FA52-401B-917F-1AF1165F093C}" type="sibTrans" cxnId="{E7F7EC9A-F445-4274-9E8C-518236614EBA}">
      <dgm:prSet custT="1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 sz="2000" b="1" dirty="0"/>
        </a:p>
      </dgm:t>
    </dgm:pt>
    <dgm:pt modelId="{98F8032F-4B3C-4ABB-9914-F0F922242C90}">
      <dgm:prSet phldrT="[Text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de-DE" sz="2400" b="1" dirty="0" smtClean="0">
              <a:solidFill>
                <a:schemeClr val="accent1">
                  <a:lumMod val="50000"/>
                </a:schemeClr>
              </a:solidFill>
              <a:latin typeface="+mj-lt"/>
              <a:cs typeface="Times New Roman" pitchFamily="18" charset="0"/>
            </a:rPr>
            <a:t>BSS</a:t>
          </a:r>
          <a:endParaRPr lang="en-US" sz="2400" b="1" dirty="0">
            <a:solidFill>
              <a:schemeClr val="accent1">
                <a:lumMod val="50000"/>
              </a:schemeClr>
            </a:solidFill>
            <a:latin typeface="+mj-lt"/>
            <a:cs typeface="Times New Roman" pitchFamily="18" charset="0"/>
          </a:endParaRPr>
        </a:p>
      </dgm:t>
    </dgm:pt>
    <dgm:pt modelId="{5F6D4599-F25D-4D7B-96A5-97FE1E9B2792}" type="parTrans" cxnId="{622C5E85-E44C-4169-B379-A50F30DDAD26}">
      <dgm:prSet/>
      <dgm:spPr/>
      <dgm:t>
        <a:bodyPr/>
        <a:lstStyle/>
        <a:p>
          <a:endParaRPr lang="en-US" sz="2000" b="1"/>
        </a:p>
      </dgm:t>
    </dgm:pt>
    <dgm:pt modelId="{27902B8F-AC79-46A1-A23B-76A5C771E1FA}" type="sibTrans" cxnId="{622C5E85-E44C-4169-B379-A50F30DDAD26}">
      <dgm:prSet custT="1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 sz="2000" b="1" dirty="0"/>
        </a:p>
      </dgm:t>
    </dgm:pt>
    <dgm:pt modelId="{AF2EFD45-C0AF-4E43-A5D1-CE5F41EEB242}" type="pres">
      <dgm:prSet presAssocID="{65EDB0F3-F364-4F08-825D-77B722D6918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C5A703E-B3B8-495C-B946-F27C4FF6284C}" type="pres">
      <dgm:prSet presAssocID="{2C426D3B-A52B-4684-86C9-6002ADB6C771}" presName="node" presStyleLbl="node1" presStyleIdx="0" presStyleCnt="3" custScaleX="132557" custScaleY="55978" custRadScaleRad="146816" custRadScaleInc="-30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7B93CE-24F1-40D3-A8FD-47064E909AF7}" type="pres">
      <dgm:prSet presAssocID="{592BDCE2-1EA3-46DE-951A-E91C272EEB75}" presName="sibTrans" presStyleLbl="sibTrans2D1" presStyleIdx="0" presStyleCnt="3" custScaleX="146410" custScaleY="121001" custLinFactNeighborY="-9395"/>
      <dgm:spPr/>
      <dgm:t>
        <a:bodyPr/>
        <a:lstStyle/>
        <a:p>
          <a:endParaRPr lang="en-US"/>
        </a:p>
      </dgm:t>
    </dgm:pt>
    <dgm:pt modelId="{1943F191-119F-40D0-B14D-FAFD2197B900}" type="pres">
      <dgm:prSet presAssocID="{592BDCE2-1EA3-46DE-951A-E91C272EEB75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1E28F4F4-3D82-4C91-BB8C-634ED667DA63}" type="pres">
      <dgm:prSet presAssocID="{D6396318-66CD-49C9-BF58-99A438643C1F}" presName="node" presStyleLbl="node1" presStyleIdx="1" presStyleCnt="3" custScaleX="100000" custScaleY="56143" custRadScaleRad="98642" custRadScaleInc="-2266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D24809-F74C-4F60-892F-8D7BE7FC7B0F}" type="pres">
      <dgm:prSet presAssocID="{7BC94FBE-FA52-401B-917F-1AF1165F093C}" presName="sibTrans" presStyleLbl="sibTrans2D1" presStyleIdx="1" presStyleCnt="3" custScaleX="110000" custScaleY="121000" custLinFactNeighborX="790"/>
      <dgm:spPr/>
      <dgm:t>
        <a:bodyPr/>
        <a:lstStyle/>
        <a:p>
          <a:endParaRPr lang="en-US"/>
        </a:p>
      </dgm:t>
    </dgm:pt>
    <dgm:pt modelId="{DE6A4FA4-878E-4C1F-908A-8F802EA76D01}" type="pres">
      <dgm:prSet presAssocID="{7BC94FBE-FA52-401B-917F-1AF1165F093C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59DB1EBE-0330-40B2-829E-529AA0D04982}" type="pres">
      <dgm:prSet presAssocID="{98F8032F-4B3C-4ABB-9914-F0F922242C90}" presName="node" presStyleLbl="node1" presStyleIdx="2" presStyleCnt="3" custScaleY="56143" custRadScaleRad="119901" custRadScaleInc="288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7C3D16-3048-4ABC-968E-4EF4D60A326A}" type="pres">
      <dgm:prSet presAssocID="{27902B8F-AC79-46A1-A23B-76A5C771E1FA}" presName="sibTrans" presStyleLbl="sibTrans2D1" presStyleIdx="2" presStyleCnt="3" custScaleX="146410" custScaleY="121001" custLinFactNeighborY="-12559"/>
      <dgm:spPr/>
      <dgm:t>
        <a:bodyPr/>
        <a:lstStyle/>
        <a:p>
          <a:endParaRPr lang="en-US"/>
        </a:p>
      </dgm:t>
    </dgm:pt>
    <dgm:pt modelId="{0654DF7C-5E25-4F85-8733-5107FB524425}" type="pres">
      <dgm:prSet presAssocID="{27902B8F-AC79-46A1-A23B-76A5C771E1FA}" presName="connectorText" presStyleLbl="sibTrans2D1" presStyleIdx="2" presStyleCnt="3"/>
      <dgm:spPr/>
      <dgm:t>
        <a:bodyPr/>
        <a:lstStyle/>
        <a:p>
          <a:endParaRPr lang="en-US"/>
        </a:p>
      </dgm:t>
    </dgm:pt>
  </dgm:ptLst>
  <dgm:cxnLst>
    <dgm:cxn modelId="{9189C7C5-5799-46C1-90FA-6D3DB54F3609}" type="presOf" srcId="{27902B8F-AC79-46A1-A23B-76A5C771E1FA}" destId="{0654DF7C-5E25-4F85-8733-5107FB524425}" srcOrd="1" destOrd="0" presId="urn:microsoft.com/office/officeart/2005/8/layout/cycle7"/>
    <dgm:cxn modelId="{11EEA376-6257-492E-9BBB-4CCF09101A13}" type="presOf" srcId="{27902B8F-AC79-46A1-A23B-76A5C771E1FA}" destId="{AA7C3D16-3048-4ABC-968E-4EF4D60A326A}" srcOrd="0" destOrd="0" presId="urn:microsoft.com/office/officeart/2005/8/layout/cycle7"/>
    <dgm:cxn modelId="{FD734726-4713-4573-916B-34564CB2E308}" type="presOf" srcId="{2C426D3B-A52B-4684-86C9-6002ADB6C771}" destId="{CC5A703E-B3B8-495C-B946-F27C4FF6284C}" srcOrd="0" destOrd="0" presId="urn:microsoft.com/office/officeart/2005/8/layout/cycle7"/>
    <dgm:cxn modelId="{4CA29C6E-99F6-47AB-8C82-6B328D1A23A2}" type="presOf" srcId="{D6396318-66CD-49C9-BF58-99A438643C1F}" destId="{1E28F4F4-3D82-4C91-BB8C-634ED667DA63}" srcOrd="0" destOrd="0" presId="urn:microsoft.com/office/officeart/2005/8/layout/cycle7"/>
    <dgm:cxn modelId="{1E167490-3B93-422B-B40C-B5EEA171A2F7}" type="presOf" srcId="{592BDCE2-1EA3-46DE-951A-E91C272EEB75}" destId="{1943F191-119F-40D0-B14D-FAFD2197B900}" srcOrd="1" destOrd="0" presId="urn:microsoft.com/office/officeart/2005/8/layout/cycle7"/>
    <dgm:cxn modelId="{19672AC2-24FB-45C3-9CA0-853B407A3B58}" srcId="{65EDB0F3-F364-4F08-825D-77B722D6918B}" destId="{2C426D3B-A52B-4684-86C9-6002ADB6C771}" srcOrd="0" destOrd="0" parTransId="{DE2CF817-6CF0-49B2-A02B-4C8914146A96}" sibTransId="{592BDCE2-1EA3-46DE-951A-E91C272EEB75}"/>
    <dgm:cxn modelId="{622C5E85-E44C-4169-B379-A50F30DDAD26}" srcId="{65EDB0F3-F364-4F08-825D-77B722D6918B}" destId="{98F8032F-4B3C-4ABB-9914-F0F922242C90}" srcOrd="2" destOrd="0" parTransId="{5F6D4599-F25D-4D7B-96A5-97FE1E9B2792}" sibTransId="{27902B8F-AC79-46A1-A23B-76A5C771E1FA}"/>
    <dgm:cxn modelId="{E7F7EC9A-F445-4274-9E8C-518236614EBA}" srcId="{65EDB0F3-F364-4F08-825D-77B722D6918B}" destId="{D6396318-66CD-49C9-BF58-99A438643C1F}" srcOrd="1" destOrd="0" parTransId="{C4C2C1D7-8C1E-4430-9377-4D0DF0A3F6F3}" sibTransId="{7BC94FBE-FA52-401B-917F-1AF1165F093C}"/>
    <dgm:cxn modelId="{B459F46A-AEE4-4B7F-8418-02217D2F944F}" type="presOf" srcId="{7BC94FBE-FA52-401B-917F-1AF1165F093C}" destId="{5CD24809-F74C-4F60-892F-8D7BE7FC7B0F}" srcOrd="0" destOrd="0" presId="urn:microsoft.com/office/officeart/2005/8/layout/cycle7"/>
    <dgm:cxn modelId="{D141CC61-3B68-4640-BC61-A06B4D19CC8D}" type="presOf" srcId="{98F8032F-4B3C-4ABB-9914-F0F922242C90}" destId="{59DB1EBE-0330-40B2-829E-529AA0D04982}" srcOrd="0" destOrd="0" presId="urn:microsoft.com/office/officeart/2005/8/layout/cycle7"/>
    <dgm:cxn modelId="{B45F8F0A-A647-497C-B0B4-C4A34A919A1D}" type="presOf" srcId="{7BC94FBE-FA52-401B-917F-1AF1165F093C}" destId="{DE6A4FA4-878E-4C1F-908A-8F802EA76D01}" srcOrd="1" destOrd="0" presId="urn:microsoft.com/office/officeart/2005/8/layout/cycle7"/>
    <dgm:cxn modelId="{57EAB144-09F7-4E91-820C-79E133C1E19E}" type="presOf" srcId="{65EDB0F3-F364-4F08-825D-77B722D6918B}" destId="{AF2EFD45-C0AF-4E43-A5D1-CE5F41EEB242}" srcOrd="0" destOrd="0" presId="urn:microsoft.com/office/officeart/2005/8/layout/cycle7"/>
    <dgm:cxn modelId="{028F5601-4F1B-482E-BDC5-04782CC27531}" type="presOf" srcId="{592BDCE2-1EA3-46DE-951A-E91C272EEB75}" destId="{FE7B93CE-24F1-40D3-A8FD-47064E909AF7}" srcOrd="0" destOrd="0" presId="urn:microsoft.com/office/officeart/2005/8/layout/cycle7"/>
    <dgm:cxn modelId="{75A386EC-77BE-4833-BA5C-B7C988386B69}" type="presParOf" srcId="{AF2EFD45-C0AF-4E43-A5D1-CE5F41EEB242}" destId="{CC5A703E-B3B8-495C-B946-F27C4FF6284C}" srcOrd="0" destOrd="0" presId="urn:microsoft.com/office/officeart/2005/8/layout/cycle7"/>
    <dgm:cxn modelId="{9C5FC3E5-5C7E-4C45-A2BB-665814AF2BC2}" type="presParOf" srcId="{AF2EFD45-C0AF-4E43-A5D1-CE5F41EEB242}" destId="{FE7B93CE-24F1-40D3-A8FD-47064E909AF7}" srcOrd="1" destOrd="0" presId="urn:microsoft.com/office/officeart/2005/8/layout/cycle7"/>
    <dgm:cxn modelId="{CC96DCAE-DFDF-4427-960A-2EF5B9FA7E1B}" type="presParOf" srcId="{FE7B93CE-24F1-40D3-A8FD-47064E909AF7}" destId="{1943F191-119F-40D0-B14D-FAFD2197B900}" srcOrd="0" destOrd="0" presId="urn:microsoft.com/office/officeart/2005/8/layout/cycle7"/>
    <dgm:cxn modelId="{13694058-8D4F-4388-B04F-F4DFD6DBB434}" type="presParOf" srcId="{AF2EFD45-C0AF-4E43-A5D1-CE5F41EEB242}" destId="{1E28F4F4-3D82-4C91-BB8C-634ED667DA63}" srcOrd="2" destOrd="0" presId="urn:microsoft.com/office/officeart/2005/8/layout/cycle7"/>
    <dgm:cxn modelId="{565F0B5C-063B-41EB-AD02-564A7D84A5F7}" type="presParOf" srcId="{AF2EFD45-C0AF-4E43-A5D1-CE5F41EEB242}" destId="{5CD24809-F74C-4F60-892F-8D7BE7FC7B0F}" srcOrd="3" destOrd="0" presId="urn:microsoft.com/office/officeart/2005/8/layout/cycle7"/>
    <dgm:cxn modelId="{B846872F-CC0E-421A-8C06-B141E61E986E}" type="presParOf" srcId="{5CD24809-F74C-4F60-892F-8D7BE7FC7B0F}" destId="{DE6A4FA4-878E-4C1F-908A-8F802EA76D01}" srcOrd="0" destOrd="0" presId="urn:microsoft.com/office/officeart/2005/8/layout/cycle7"/>
    <dgm:cxn modelId="{4D1A99BF-75A6-48DD-8D69-8E2E8F72D07F}" type="presParOf" srcId="{AF2EFD45-C0AF-4E43-A5D1-CE5F41EEB242}" destId="{59DB1EBE-0330-40B2-829E-529AA0D04982}" srcOrd="4" destOrd="0" presId="urn:microsoft.com/office/officeart/2005/8/layout/cycle7"/>
    <dgm:cxn modelId="{DFC69821-CBEB-44DB-BECD-8A76A5F6EC62}" type="presParOf" srcId="{AF2EFD45-C0AF-4E43-A5D1-CE5F41EEB242}" destId="{AA7C3D16-3048-4ABC-968E-4EF4D60A326A}" srcOrd="5" destOrd="0" presId="urn:microsoft.com/office/officeart/2005/8/layout/cycle7"/>
    <dgm:cxn modelId="{AF11B426-4430-4BDE-84AB-B3E789C3E824}" type="presParOf" srcId="{AA7C3D16-3048-4ABC-968E-4EF4D60A326A}" destId="{0654DF7C-5E25-4F85-8733-5107FB524425}" srcOrd="0" destOrd="0" presId="urn:microsoft.com/office/officeart/2005/8/layout/cycle7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E28F45-A92F-4418-ADBB-8230375E36B0}" type="doc">
      <dgm:prSet loTypeId="urn:microsoft.com/office/officeart/2005/8/layout/orgChart1" loCatId="hierarchy" qsTypeId="urn:microsoft.com/office/officeart/2005/8/quickstyle/simple2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343A6A47-F581-4B5C-A7C2-A67D259BAF10}">
      <dgm:prSet phldrT="[Text]" custT="1"/>
      <dgm:spPr/>
      <dgm:t>
        <a:bodyPr/>
        <a:lstStyle/>
        <a:p>
          <a:r>
            <a:rPr lang="de-DE" sz="1600" b="0" dirty="0" smtClean="0">
              <a:ln/>
              <a:latin typeface="+mj-lt"/>
              <a:cs typeface="Times New Roman" pitchFamily="18" charset="0"/>
            </a:rPr>
            <a:t>Host Feeding Experiment </a:t>
          </a:r>
          <a:endParaRPr lang="en-US" sz="1600" b="0" dirty="0">
            <a:ln/>
            <a:latin typeface="+mj-lt"/>
            <a:cs typeface="Times New Roman" pitchFamily="18" charset="0"/>
          </a:endParaRPr>
        </a:p>
      </dgm:t>
    </dgm:pt>
    <dgm:pt modelId="{F1A589DF-2408-4D19-9130-A160DBC38BD7}" type="parTrans" cxnId="{A4498758-FE71-4214-B38E-D875FAA91E5F}">
      <dgm:prSet/>
      <dgm:spPr/>
      <dgm:t>
        <a:bodyPr/>
        <a:lstStyle/>
        <a:p>
          <a:endParaRPr lang="en-US" sz="1600" b="0">
            <a:ln>
              <a:solidFill>
                <a:schemeClr val="tx1"/>
              </a:solidFill>
            </a:ln>
            <a:solidFill>
              <a:schemeClr val="accent1">
                <a:lumMod val="50000"/>
              </a:schemeClr>
            </a:solidFill>
            <a:latin typeface="+mj-lt"/>
            <a:cs typeface="Times New Roman" pitchFamily="18" charset="0"/>
          </a:endParaRPr>
        </a:p>
      </dgm:t>
    </dgm:pt>
    <dgm:pt modelId="{F3901CA2-7FEE-4487-BCA1-A6CC7B712A5E}" type="sibTrans" cxnId="{A4498758-FE71-4214-B38E-D875FAA91E5F}">
      <dgm:prSet/>
      <dgm:spPr/>
      <dgm:t>
        <a:bodyPr/>
        <a:lstStyle/>
        <a:p>
          <a:endParaRPr lang="en-US" sz="1600" b="0">
            <a:ln>
              <a:solidFill>
                <a:schemeClr val="tx1"/>
              </a:solidFill>
            </a:ln>
            <a:solidFill>
              <a:schemeClr val="accent1">
                <a:lumMod val="50000"/>
              </a:schemeClr>
            </a:solidFill>
            <a:latin typeface="+mj-lt"/>
            <a:cs typeface="Times New Roman" pitchFamily="18" charset="0"/>
          </a:endParaRPr>
        </a:p>
      </dgm:t>
    </dgm:pt>
    <dgm:pt modelId="{BEB96349-ED38-444B-99F3-BAFFE6115DD3}">
      <dgm:prSet phldrT="[Text]" custT="1"/>
      <dgm:spPr/>
      <dgm:t>
        <a:bodyPr/>
        <a:lstStyle/>
        <a:p>
          <a:r>
            <a:rPr lang="de-DE" sz="1600" b="0" dirty="0" smtClean="0">
              <a:ln/>
              <a:latin typeface="+mj-lt"/>
              <a:cs typeface="Times New Roman" pitchFamily="18" charset="0"/>
            </a:rPr>
            <a:t>T1</a:t>
          </a:r>
        </a:p>
        <a:p>
          <a:r>
            <a:rPr lang="de-DE" sz="1600" b="0" dirty="0" smtClean="0">
              <a:ln/>
              <a:latin typeface="+mj-lt"/>
              <a:cs typeface="Times New Roman" pitchFamily="18" charset="0"/>
            </a:rPr>
            <a:t>10 aphids (BSS) </a:t>
          </a:r>
        </a:p>
        <a:p>
          <a:r>
            <a:rPr lang="de-DE" sz="1600" b="0" dirty="0" smtClean="0">
              <a:ln/>
              <a:latin typeface="+mj-lt"/>
              <a:cs typeface="Times New Roman" pitchFamily="18" charset="0"/>
            </a:rPr>
            <a:t> 1 ♀ </a:t>
          </a:r>
          <a:r>
            <a:rPr lang="de-DE" sz="1600" b="0" i="1" dirty="0" smtClean="0">
              <a:ln/>
              <a:latin typeface="+mj-lt"/>
              <a:cs typeface="Times New Roman" pitchFamily="18" charset="0"/>
            </a:rPr>
            <a:t>A. abdominalis</a:t>
          </a:r>
          <a:endParaRPr lang="de-DE" sz="1600" b="0" dirty="0" smtClean="0">
            <a:ln/>
            <a:latin typeface="+mj-lt"/>
            <a:cs typeface="Times New Roman" pitchFamily="18" charset="0"/>
          </a:endParaRPr>
        </a:p>
        <a:p>
          <a:r>
            <a:rPr lang="de-DE" sz="1600" b="0" dirty="0" smtClean="0">
              <a:ln/>
              <a:latin typeface="+mj-lt"/>
              <a:cs typeface="Times New Roman" pitchFamily="18" charset="0"/>
            </a:rPr>
            <a:t>Clone +5 &amp; +7  </a:t>
          </a:r>
          <a:endParaRPr lang="en-US" sz="1600" b="0" dirty="0">
            <a:ln/>
            <a:latin typeface="+mj-lt"/>
            <a:cs typeface="Times New Roman" pitchFamily="18" charset="0"/>
          </a:endParaRPr>
        </a:p>
      </dgm:t>
    </dgm:pt>
    <dgm:pt modelId="{F6B7969F-37EA-4DDA-9B08-E88071C565FC}" type="parTrans" cxnId="{5F5BA687-EE00-4B5B-AF64-CF5B9F9CEDC9}">
      <dgm:prSet/>
      <dgm:spPr/>
      <dgm:t>
        <a:bodyPr/>
        <a:lstStyle/>
        <a:p>
          <a:endParaRPr lang="en-US" sz="1600" b="0" dirty="0">
            <a:ln>
              <a:solidFill>
                <a:schemeClr val="tx1"/>
              </a:solidFill>
            </a:ln>
            <a:solidFill>
              <a:schemeClr val="accent1">
                <a:lumMod val="50000"/>
              </a:schemeClr>
            </a:solidFill>
            <a:latin typeface="+mj-lt"/>
            <a:cs typeface="Times New Roman" pitchFamily="18" charset="0"/>
          </a:endParaRPr>
        </a:p>
      </dgm:t>
    </dgm:pt>
    <dgm:pt modelId="{6AA603C6-1166-4D15-93DD-EE1D8B09127C}" type="sibTrans" cxnId="{5F5BA687-EE00-4B5B-AF64-CF5B9F9CEDC9}">
      <dgm:prSet/>
      <dgm:spPr/>
      <dgm:t>
        <a:bodyPr/>
        <a:lstStyle/>
        <a:p>
          <a:endParaRPr lang="en-US" sz="1600" b="0">
            <a:ln>
              <a:solidFill>
                <a:schemeClr val="tx1"/>
              </a:solidFill>
            </a:ln>
            <a:solidFill>
              <a:schemeClr val="accent1">
                <a:lumMod val="50000"/>
              </a:schemeClr>
            </a:solidFill>
            <a:latin typeface="+mj-lt"/>
            <a:cs typeface="Times New Roman" pitchFamily="18" charset="0"/>
          </a:endParaRPr>
        </a:p>
      </dgm:t>
    </dgm:pt>
    <dgm:pt modelId="{52B13068-7E1D-4D56-96C9-40481F49011F}">
      <dgm:prSet phldrT="[Text]" custT="1"/>
      <dgm:spPr/>
      <dgm:t>
        <a:bodyPr/>
        <a:lstStyle/>
        <a:p>
          <a:r>
            <a:rPr lang="de-DE" sz="1600" b="0" dirty="0" smtClean="0">
              <a:ln/>
              <a:latin typeface="+mj-lt"/>
              <a:cs typeface="Times New Roman" pitchFamily="18" charset="0"/>
            </a:rPr>
            <a:t>T2</a:t>
          </a:r>
        </a:p>
        <a:p>
          <a:r>
            <a:rPr lang="de-DE" sz="1600" b="0" dirty="0" smtClean="0">
              <a:ln/>
              <a:latin typeface="+mj-lt"/>
              <a:cs typeface="Times New Roman" pitchFamily="18" charset="0"/>
            </a:rPr>
            <a:t>10 aphids (without BSS)</a:t>
          </a:r>
        </a:p>
        <a:p>
          <a:r>
            <a:rPr lang="de-DE" sz="1600" b="0" dirty="0" smtClean="0">
              <a:ln/>
              <a:latin typeface="+mj-lt"/>
              <a:cs typeface="Times New Roman" pitchFamily="18" charset="0"/>
            </a:rPr>
            <a:t>1 ♀ </a:t>
          </a:r>
          <a:r>
            <a:rPr lang="de-DE" sz="1600" b="0" i="1" dirty="0" smtClean="0">
              <a:ln/>
              <a:latin typeface="+mj-lt"/>
              <a:cs typeface="Times New Roman" pitchFamily="18" charset="0"/>
            </a:rPr>
            <a:t>A. abdominalis</a:t>
          </a:r>
          <a:endParaRPr lang="de-DE" sz="1600" b="0" dirty="0" smtClean="0">
            <a:ln/>
            <a:latin typeface="+mj-lt"/>
            <a:cs typeface="Times New Roman" pitchFamily="18" charset="0"/>
          </a:endParaRPr>
        </a:p>
        <a:p>
          <a:r>
            <a:rPr lang="de-DE" sz="1600" b="0" dirty="0" smtClean="0">
              <a:ln/>
              <a:latin typeface="+mj-lt"/>
              <a:cs typeface="Times New Roman" pitchFamily="18" charset="0"/>
            </a:rPr>
            <a:t>Clone -5 &amp; -7 </a:t>
          </a:r>
          <a:endParaRPr lang="en-US" sz="1600" b="0" dirty="0">
            <a:ln/>
            <a:latin typeface="+mj-lt"/>
            <a:cs typeface="Times New Roman" pitchFamily="18" charset="0"/>
          </a:endParaRPr>
        </a:p>
      </dgm:t>
    </dgm:pt>
    <dgm:pt modelId="{EF370E81-ACED-4D65-A228-B81F73540C58}" type="parTrans" cxnId="{1244D2F9-1467-42CB-904F-89F4D8D5F195}">
      <dgm:prSet/>
      <dgm:spPr/>
      <dgm:t>
        <a:bodyPr/>
        <a:lstStyle/>
        <a:p>
          <a:endParaRPr lang="en-US" sz="1600" b="0" dirty="0">
            <a:ln>
              <a:solidFill>
                <a:schemeClr val="tx1"/>
              </a:solidFill>
            </a:ln>
            <a:solidFill>
              <a:schemeClr val="accent1">
                <a:lumMod val="50000"/>
              </a:schemeClr>
            </a:solidFill>
            <a:latin typeface="+mj-lt"/>
            <a:cs typeface="Times New Roman" pitchFamily="18" charset="0"/>
          </a:endParaRPr>
        </a:p>
      </dgm:t>
    </dgm:pt>
    <dgm:pt modelId="{E9B308E1-E440-4F6A-9C87-D84A824D334E}" type="sibTrans" cxnId="{1244D2F9-1467-42CB-904F-89F4D8D5F195}">
      <dgm:prSet/>
      <dgm:spPr/>
      <dgm:t>
        <a:bodyPr/>
        <a:lstStyle/>
        <a:p>
          <a:endParaRPr lang="en-US" sz="1600" b="0">
            <a:ln>
              <a:solidFill>
                <a:schemeClr val="tx1"/>
              </a:solidFill>
            </a:ln>
            <a:solidFill>
              <a:schemeClr val="accent1">
                <a:lumMod val="50000"/>
              </a:schemeClr>
            </a:solidFill>
            <a:latin typeface="+mj-lt"/>
            <a:cs typeface="Times New Roman" pitchFamily="18" charset="0"/>
          </a:endParaRPr>
        </a:p>
      </dgm:t>
    </dgm:pt>
    <dgm:pt modelId="{250153FF-D20C-4398-A719-2FC90B01AE8A}">
      <dgm:prSet phldrT="[Text]" custT="1"/>
      <dgm:spPr/>
      <dgm:t>
        <a:bodyPr/>
        <a:lstStyle/>
        <a:p>
          <a:endParaRPr lang="de-DE" sz="1600" b="0" dirty="0" smtClean="0">
            <a:ln/>
            <a:latin typeface="+mj-lt"/>
            <a:cs typeface="Times New Roman" pitchFamily="18" charset="0"/>
          </a:endParaRPr>
        </a:p>
        <a:p>
          <a:r>
            <a:rPr lang="de-DE" sz="1600" b="0" dirty="0" smtClean="0">
              <a:ln/>
              <a:latin typeface="+mj-lt"/>
              <a:cs typeface="Times New Roman" pitchFamily="18" charset="0"/>
            </a:rPr>
            <a:t>C1 (Control for T1) </a:t>
          </a:r>
        </a:p>
        <a:p>
          <a:r>
            <a:rPr lang="de-DE" sz="1600" b="0" dirty="0" smtClean="0">
              <a:ln/>
              <a:latin typeface="+mj-lt"/>
              <a:cs typeface="Times New Roman" pitchFamily="18" charset="0"/>
            </a:rPr>
            <a:t>10 aphids without </a:t>
          </a:r>
          <a:r>
            <a:rPr lang="de-DE" sz="1600" b="0" i="1" dirty="0" smtClean="0">
              <a:ln/>
              <a:latin typeface="+mj-lt"/>
              <a:cs typeface="Times New Roman" pitchFamily="18" charset="0"/>
            </a:rPr>
            <a:t>A. </a:t>
          </a:r>
          <a:r>
            <a:rPr lang="de-DE" sz="1600" b="0" i="1" dirty="0" err="1" smtClean="0">
              <a:ln/>
              <a:latin typeface="+mj-lt"/>
              <a:cs typeface="Times New Roman" pitchFamily="18" charset="0"/>
            </a:rPr>
            <a:t>abdominalis</a:t>
          </a:r>
          <a:r>
            <a:rPr lang="de-DE" sz="1600" b="0" i="1" dirty="0" smtClean="0">
              <a:ln/>
              <a:latin typeface="+mj-lt"/>
              <a:cs typeface="Times New Roman" pitchFamily="18" charset="0"/>
            </a:rPr>
            <a:t> </a:t>
          </a:r>
          <a:endParaRPr lang="de-DE" sz="1600" b="0" dirty="0" smtClean="0">
            <a:ln/>
            <a:latin typeface="+mj-lt"/>
            <a:cs typeface="Times New Roman" pitchFamily="18" charset="0"/>
          </a:endParaRPr>
        </a:p>
        <a:p>
          <a:r>
            <a:rPr lang="de-DE" sz="1600" b="0" dirty="0" smtClean="0">
              <a:ln/>
              <a:latin typeface="+mj-lt"/>
              <a:cs typeface="Times New Roman" pitchFamily="18" charset="0"/>
            </a:rPr>
            <a:t> </a:t>
          </a:r>
          <a:endParaRPr lang="en-US" sz="1600" b="0" dirty="0">
            <a:ln/>
            <a:latin typeface="+mj-lt"/>
            <a:cs typeface="Times New Roman" pitchFamily="18" charset="0"/>
          </a:endParaRPr>
        </a:p>
      </dgm:t>
    </dgm:pt>
    <dgm:pt modelId="{DCCCBA80-D10D-497E-8F7B-B90C53D908C7}" type="parTrans" cxnId="{B2884A86-6290-4617-86AE-9765D08E00D7}">
      <dgm:prSet/>
      <dgm:spPr/>
      <dgm:t>
        <a:bodyPr/>
        <a:lstStyle/>
        <a:p>
          <a:endParaRPr lang="en-US" sz="1600" b="0" dirty="0">
            <a:ln>
              <a:solidFill>
                <a:schemeClr val="tx1"/>
              </a:solidFill>
            </a:ln>
            <a:solidFill>
              <a:schemeClr val="accent1">
                <a:lumMod val="50000"/>
              </a:schemeClr>
            </a:solidFill>
            <a:latin typeface="+mj-lt"/>
            <a:cs typeface="Times New Roman" pitchFamily="18" charset="0"/>
          </a:endParaRPr>
        </a:p>
      </dgm:t>
    </dgm:pt>
    <dgm:pt modelId="{878B3C18-ADEF-485D-8A22-D3995F601351}" type="sibTrans" cxnId="{B2884A86-6290-4617-86AE-9765D08E00D7}">
      <dgm:prSet/>
      <dgm:spPr/>
      <dgm:t>
        <a:bodyPr/>
        <a:lstStyle/>
        <a:p>
          <a:endParaRPr lang="en-US" sz="1600" b="0">
            <a:ln>
              <a:solidFill>
                <a:schemeClr val="tx1"/>
              </a:solidFill>
            </a:ln>
            <a:solidFill>
              <a:schemeClr val="accent1">
                <a:lumMod val="50000"/>
              </a:schemeClr>
            </a:solidFill>
            <a:latin typeface="+mj-lt"/>
            <a:cs typeface="Times New Roman" pitchFamily="18" charset="0"/>
          </a:endParaRPr>
        </a:p>
      </dgm:t>
    </dgm:pt>
    <dgm:pt modelId="{64090F35-1CAD-4917-9D6C-A544EF4EB808}">
      <dgm:prSet phldrT="[Text]" custT="1"/>
      <dgm:spPr/>
      <dgm:t>
        <a:bodyPr/>
        <a:lstStyle/>
        <a:p>
          <a:endParaRPr lang="de-DE" sz="1600" b="0" dirty="0" smtClean="0">
            <a:ln/>
            <a:latin typeface="+mj-lt"/>
            <a:cs typeface="Times New Roman" pitchFamily="18" charset="0"/>
          </a:endParaRPr>
        </a:p>
        <a:p>
          <a:r>
            <a:rPr lang="de-DE" sz="1600" b="0" dirty="0" smtClean="0">
              <a:ln/>
              <a:latin typeface="+mj-lt"/>
              <a:cs typeface="Times New Roman" pitchFamily="18" charset="0"/>
            </a:rPr>
            <a:t>C2 (Control for T2) </a:t>
          </a:r>
        </a:p>
        <a:p>
          <a:r>
            <a:rPr lang="de-DE" sz="1600" b="0" dirty="0" smtClean="0">
              <a:ln/>
              <a:latin typeface="+mj-lt"/>
              <a:cs typeface="Times New Roman" pitchFamily="18" charset="0"/>
            </a:rPr>
            <a:t>10 aphids without </a:t>
          </a:r>
          <a:r>
            <a:rPr lang="de-DE" sz="1600" b="0" i="1" dirty="0" smtClean="0">
              <a:ln/>
              <a:latin typeface="+mj-lt"/>
              <a:cs typeface="Times New Roman" pitchFamily="18" charset="0"/>
            </a:rPr>
            <a:t>A. </a:t>
          </a:r>
          <a:r>
            <a:rPr lang="de-DE" sz="1600" b="0" i="1" dirty="0" err="1" smtClean="0">
              <a:ln/>
              <a:latin typeface="+mj-lt"/>
              <a:cs typeface="Times New Roman" pitchFamily="18" charset="0"/>
            </a:rPr>
            <a:t>abdominalis</a:t>
          </a:r>
          <a:endParaRPr lang="de-DE" sz="1600" b="0" dirty="0" smtClean="0">
            <a:ln/>
            <a:latin typeface="+mj-lt"/>
            <a:cs typeface="Times New Roman" pitchFamily="18" charset="0"/>
          </a:endParaRPr>
        </a:p>
        <a:p>
          <a:r>
            <a:rPr lang="de-DE" sz="1600" b="0" dirty="0" smtClean="0">
              <a:ln/>
              <a:latin typeface="+mj-lt"/>
              <a:cs typeface="Times New Roman" pitchFamily="18" charset="0"/>
            </a:rPr>
            <a:t> </a:t>
          </a:r>
          <a:endParaRPr lang="en-US" sz="1600" b="0" dirty="0">
            <a:ln/>
            <a:latin typeface="+mj-lt"/>
            <a:cs typeface="Times New Roman" pitchFamily="18" charset="0"/>
          </a:endParaRPr>
        </a:p>
      </dgm:t>
    </dgm:pt>
    <dgm:pt modelId="{94A67748-55A8-4355-B56B-D6E4C9CD6C77}" type="parTrans" cxnId="{28C17F76-646F-49AF-BD32-0F72F2C4EF17}">
      <dgm:prSet/>
      <dgm:spPr/>
      <dgm:t>
        <a:bodyPr/>
        <a:lstStyle/>
        <a:p>
          <a:endParaRPr lang="en-GB" sz="1600" b="0" dirty="0">
            <a:ln>
              <a:solidFill>
                <a:schemeClr val="tx1"/>
              </a:solidFill>
            </a:ln>
            <a:latin typeface="+mj-lt"/>
            <a:cs typeface="Times New Roman" pitchFamily="18" charset="0"/>
          </a:endParaRPr>
        </a:p>
      </dgm:t>
    </dgm:pt>
    <dgm:pt modelId="{C954CB47-C3DE-447D-931C-C2B1263BE7C2}" type="sibTrans" cxnId="{28C17F76-646F-49AF-BD32-0F72F2C4EF17}">
      <dgm:prSet/>
      <dgm:spPr/>
      <dgm:t>
        <a:bodyPr/>
        <a:lstStyle/>
        <a:p>
          <a:endParaRPr lang="en-GB" sz="1600" b="0">
            <a:ln>
              <a:solidFill>
                <a:schemeClr val="tx1"/>
              </a:solidFill>
            </a:ln>
            <a:latin typeface="+mj-lt"/>
            <a:cs typeface="Times New Roman" pitchFamily="18" charset="0"/>
          </a:endParaRPr>
        </a:p>
      </dgm:t>
    </dgm:pt>
    <dgm:pt modelId="{23DE48F3-264E-480E-9642-E6534B014C14}" type="pres">
      <dgm:prSet presAssocID="{E2E28F45-A92F-4418-ADBB-8230375E36B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7074959-0446-4C7C-81A6-BC30B0BDE26D}" type="pres">
      <dgm:prSet presAssocID="{343A6A47-F581-4B5C-A7C2-A67D259BAF10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354E46EA-1341-43E5-83D9-B98FF7B401E4}" type="pres">
      <dgm:prSet presAssocID="{343A6A47-F581-4B5C-A7C2-A67D259BAF10}" presName="rootComposite1" presStyleCnt="0"/>
      <dgm:spPr/>
      <dgm:t>
        <a:bodyPr/>
        <a:lstStyle/>
        <a:p>
          <a:endParaRPr lang="en-GB"/>
        </a:p>
      </dgm:t>
    </dgm:pt>
    <dgm:pt modelId="{6F127A95-F956-4C06-9C13-38EF5BEE49FB}" type="pres">
      <dgm:prSet presAssocID="{343A6A47-F581-4B5C-A7C2-A67D259BAF10}" presName="rootText1" presStyleLbl="node0" presStyleIdx="0" presStyleCnt="1" custScaleX="240655" custScaleY="118289" custLinFactNeighborX="-2256" custLinFactNeighborY="-67849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4D863969-5AC5-4663-9DC3-1A24DD9F8268}" type="pres">
      <dgm:prSet presAssocID="{343A6A47-F581-4B5C-A7C2-A67D259BAF10}" presName="rootConnector1" presStyleLbl="node1" presStyleIdx="0" presStyleCnt="0"/>
      <dgm:spPr/>
      <dgm:t>
        <a:bodyPr/>
        <a:lstStyle/>
        <a:p>
          <a:endParaRPr lang="en-US"/>
        </a:p>
      </dgm:t>
    </dgm:pt>
    <dgm:pt modelId="{56320BDD-AB9F-495B-BB67-2B5444FB4D47}" type="pres">
      <dgm:prSet presAssocID="{343A6A47-F581-4B5C-A7C2-A67D259BAF10}" presName="hierChild2" presStyleCnt="0"/>
      <dgm:spPr/>
      <dgm:t>
        <a:bodyPr/>
        <a:lstStyle/>
        <a:p>
          <a:endParaRPr lang="en-GB"/>
        </a:p>
      </dgm:t>
    </dgm:pt>
    <dgm:pt modelId="{D9350742-6DC5-4F4B-AEB4-309C0C98AECE}" type="pres">
      <dgm:prSet presAssocID="{F6B7969F-37EA-4DDA-9B08-E88071C565FC}" presName="Name37" presStyleLbl="parChTrans1D2" presStyleIdx="0" presStyleCnt="4"/>
      <dgm:spPr/>
      <dgm:t>
        <a:bodyPr/>
        <a:lstStyle/>
        <a:p>
          <a:endParaRPr lang="en-US"/>
        </a:p>
      </dgm:t>
    </dgm:pt>
    <dgm:pt modelId="{9C24C0DD-9F6B-4470-BAC4-0696D0B65AEE}" type="pres">
      <dgm:prSet presAssocID="{BEB96349-ED38-444B-99F3-BAFFE6115DD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6186B98D-0923-4FF0-B0CD-4C5BF9E583D9}" type="pres">
      <dgm:prSet presAssocID="{BEB96349-ED38-444B-99F3-BAFFE6115DD3}" presName="rootComposite" presStyleCnt="0"/>
      <dgm:spPr/>
      <dgm:t>
        <a:bodyPr/>
        <a:lstStyle/>
        <a:p>
          <a:endParaRPr lang="en-GB"/>
        </a:p>
      </dgm:t>
    </dgm:pt>
    <dgm:pt modelId="{1A42B4A8-9207-439E-924E-05B59966BF9B}" type="pres">
      <dgm:prSet presAssocID="{BEB96349-ED38-444B-99F3-BAFFE6115DD3}" presName="rootText" presStyleLbl="node2" presStyleIdx="0" presStyleCnt="4" custScaleX="141540" custScaleY="280749" custLinFactNeighborX="-4193" custLinFactNeighborY="-2792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FD8A072E-F736-4781-B85A-F90E4C5C42DC}" type="pres">
      <dgm:prSet presAssocID="{BEB96349-ED38-444B-99F3-BAFFE6115DD3}" presName="rootConnector" presStyleLbl="node2" presStyleIdx="0" presStyleCnt="4"/>
      <dgm:spPr/>
      <dgm:t>
        <a:bodyPr/>
        <a:lstStyle/>
        <a:p>
          <a:endParaRPr lang="en-US"/>
        </a:p>
      </dgm:t>
    </dgm:pt>
    <dgm:pt modelId="{AAF21181-9E7C-44EE-A82E-BB92D29A2AF3}" type="pres">
      <dgm:prSet presAssocID="{BEB96349-ED38-444B-99F3-BAFFE6115DD3}" presName="hierChild4" presStyleCnt="0"/>
      <dgm:spPr/>
      <dgm:t>
        <a:bodyPr/>
        <a:lstStyle/>
        <a:p>
          <a:endParaRPr lang="en-GB"/>
        </a:p>
      </dgm:t>
    </dgm:pt>
    <dgm:pt modelId="{1B3AE59A-6A96-4D21-9CAF-1DDC0E02028D}" type="pres">
      <dgm:prSet presAssocID="{BEB96349-ED38-444B-99F3-BAFFE6115DD3}" presName="hierChild5" presStyleCnt="0"/>
      <dgm:spPr/>
      <dgm:t>
        <a:bodyPr/>
        <a:lstStyle/>
        <a:p>
          <a:endParaRPr lang="en-GB"/>
        </a:p>
      </dgm:t>
    </dgm:pt>
    <dgm:pt modelId="{0370E492-53F6-45D1-98A8-09E29F71AE93}" type="pres">
      <dgm:prSet presAssocID="{EF370E81-ACED-4D65-A228-B81F73540C58}" presName="Name37" presStyleLbl="parChTrans1D2" presStyleIdx="1" presStyleCnt="4"/>
      <dgm:spPr/>
      <dgm:t>
        <a:bodyPr/>
        <a:lstStyle/>
        <a:p>
          <a:endParaRPr lang="en-US"/>
        </a:p>
      </dgm:t>
    </dgm:pt>
    <dgm:pt modelId="{75BB7090-3A8D-4C36-B6D3-BC5A43FFEC0B}" type="pres">
      <dgm:prSet presAssocID="{52B13068-7E1D-4D56-96C9-40481F49011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F1762C47-C2A2-4D77-A70E-514192380A22}" type="pres">
      <dgm:prSet presAssocID="{52B13068-7E1D-4D56-96C9-40481F49011F}" presName="rootComposite" presStyleCnt="0"/>
      <dgm:spPr/>
      <dgm:t>
        <a:bodyPr/>
        <a:lstStyle/>
        <a:p>
          <a:endParaRPr lang="en-GB"/>
        </a:p>
      </dgm:t>
    </dgm:pt>
    <dgm:pt modelId="{6BFE7DDC-DF1D-4DAF-9DBF-C87488A568FA}" type="pres">
      <dgm:prSet presAssocID="{52B13068-7E1D-4D56-96C9-40481F49011F}" presName="rootText" presStyleLbl="node2" presStyleIdx="1" presStyleCnt="4" custScaleX="146674" custScaleY="280749" custLinFactNeighborX="-793" custLinFactNeighborY="-2792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8148B806-52CE-428A-BF54-DA9E4245B33E}" type="pres">
      <dgm:prSet presAssocID="{52B13068-7E1D-4D56-96C9-40481F49011F}" presName="rootConnector" presStyleLbl="node2" presStyleIdx="1" presStyleCnt="4"/>
      <dgm:spPr/>
      <dgm:t>
        <a:bodyPr/>
        <a:lstStyle/>
        <a:p>
          <a:endParaRPr lang="en-US"/>
        </a:p>
      </dgm:t>
    </dgm:pt>
    <dgm:pt modelId="{7532078E-4BBD-4B63-91E6-532DF5A95670}" type="pres">
      <dgm:prSet presAssocID="{52B13068-7E1D-4D56-96C9-40481F49011F}" presName="hierChild4" presStyleCnt="0"/>
      <dgm:spPr/>
      <dgm:t>
        <a:bodyPr/>
        <a:lstStyle/>
        <a:p>
          <a:endParaRPr lang="en-GB"/>
        </a:p>
      </dgm:t>
    </dgm:pt>
    <dgm:pt modelId="{07936123-3761-41D0-BE44-B368D060ACA8}" type="pres">
      <dgm:prSet presAssocID="{52B13068-7E1D-4D56-96C9-40481F49011F}" presName="hierChild5" presStyleCnt="0"/>
      <dgm:spPr/>
      <dgm:t>
        <a:bodyPr/>
        <a:lstStyle/>
        <a:p>
          <a:endParaRPr lang="en-GB"/>
        </a:p>
      </dgm:t>
    </dgm:pt>
    <dgm:pt modelId="{89618B60-2ACE-43C7-923F-AE53D4B5C142}" type="pres">
      <dgm:prSet presAssocID="{DCCCBA80-D10D-497E-8F7B-B90C53D908C7}" presName="Name37" presStyleLbl="parChTrans1D2" presStyleIdx="2" presStyleCnt="4"/>
      <dgm:spPr/>
      <dgm:t>
        <a:bodyPr/>
        <a:lstStyle/>
        <a:p>
          <a:endParaRPr lang="en-US"/>
        </a:p>
      </dgm:t>
    </dgm:pt>
    <dgm:pt modelId="{FDD4A060-297A-4269-88AE-8829860505AC}" type="pres">
      <dgm:prSet presAssocID="{250153FF-D20C-4398-A719-2FC90B01AE8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4AAA1E03-7A00-449E-BBD4-33DAF8AAEA31}" type="pres">
      <dgm:prSet presAssocID="{250153FF-D20C-4398-A719-2FC90B01AE8A}" presName="rootComposite" presStyleCnt="0"/>
      <dgm:spPr/>
      <dgm:t>
        <a:bodyPr/>
        <a:lstStyle/>
        <a:p>
          <a:endParaRPr lang="en-GB"/>
        </a:p>
      </dgm:t>
    </dgm:pt>
    <dgm:pt modelId="{69F15A6A-495D-424B-BC98-E1CCEA26F077}" type="pres">
      <dgm:prSet presAssocID="{250153FF-D20C-4398-A719-2FC90B01AE8A}" presName="rootText" presStyleLbl="node2" presStyleIdx="2" presStyleCnt="4" custScaleX="137562" custScaleY="289577" custLinFactNeighborX="-4138" custLinFactNeighborY="-2792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3CEE0327-4796-419C-B79B-9D7BD4D19DC3}" type="pres">
      <dgm:prSet presAssocID="{250153FF-D20C-4398-A719-2FC90B01AE8A}" presName="rootConnector" presStyleLbl="node2" presStyleIdx="2" presStyleCnt="4"/>
      <dgm:spPr/>
      <dgm:t>
        <a:bodyPr/>
        <a:lstStyle/>
        <a:p>
          <a:endParaRPr lang="en-US"/>
        </a:p>
      </dgm:t>
    </dgm:pt>
    <dgm:pt modelId="{1DAABF73-1494-4620-96C2-AAE25D1798B6}" type="pres">
      <dgm:prSet presAssocID="{250153FF-D20C-4398-A719-2FC90B01AE8A}" presName="hierChild4" presStyleCnt="0"/>
      <dgm:spPr/>
      <dgm:t>
        <a:bodyPr/>
        <a:lstStyle/>
        <a:p>
          <a:endParaRPr lang="en-GB"/>
        </a:p>
      </dgm:t>
    </dgm:pt>
    <dgm:pt modelId="{B65BF745-D2BE-4B4F-9838-88903E50609E}" type="pres">
      <dgm:prSet presAssocID="{250153FF-D20C-4398-A719-2FC90B01AE8A}" presName="hierChild5" presStyleCnt="0"/>
      <dgm:spPr/>
      <dgm:t>
        <a:bodyPr/>
        <a:lstStyle/>
        <a:p>
          <a:endParaRPr lang="en-GB"/>
        </a:p>
      </dgm:t>
    </dgm:pt>
    <dgm:pt modelId="{90186C44-E52C-4523-8636-05D91C46797C}" type="pres">
      <dgm:prSet presAssocID="{94A67748-55A8-4355-B56B-D6E4C9CD6C77}" presName="Name37" presStyleLbl="parChTrans1D2" presStyleIdx="3" presStyleCnt="4"/>
      <dgm:spPr/>
      <dgm:t>
        <a:bodyPr/>
        <a:lstStyle/>
        <a:p>
          <a:endParaRPr lang="en-GB"/>
        </a:p>
      </dgm:t>
    </dgm:pt>
    <dgm:pt modelId="{B0C473C4-C301-4B68-89A7-BDBD6110864B}" type="pres">
      <dgm:prSet presAssocID="{64090F35-1CAD-4917-9D6C-A544EF4EB808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D6BF351C-1D00-4224-AD05-E1E3B50B685D}" type="pres">
      <dgm:prSet presAssocID="{64090F35-1CAD-4917-9D6C-A544EF4EB808}" presName="rootComposite" presStyleCnt="0"/>
      <dgm:spPr/>
      <dgm:t>
        <a:bodyPr/>
        <a:lstStyle/>
        <a:p>
          <a:endParaRPr lang="en-GB"/>
        </a:p>
      </dgm:t>
    </dgm:pt>
    <dgm:pt modelId="{05D300B3-F97F-4591-A18F-8E87A232761D}" type="pres">
      <dgm:prSet presAssocID="{64090F35-1CAD-4917-9D6C-A544EF4EB808}" presName="rootText" presStyleLbl="node2" presStyleIdx="3" presStyleCnt="4" custScaleX="137562" custScaleY="289577" custLinFactNeighborX="-4138" custLinFactNeighborY="-2792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16ACDFC5-712F-4832-B27D-633224E8F19D}" type="pres">
      <dgm:prSet presAssocID="{64090F35-1CAD-4917-9D6C-A544EF4EB808}" presName="rootConnector" presStyleLbl="node2" presStyleIdx="3" presStyleCnt="4"/>
      <dgm:spPr/>
      <dgm:t>
        <a:bodyPr/>
        <a:lstStyle/>
        <a:p>
          <a:endParaRPr lang="en-GB"/>
        </a:p>
      </dgm:t>
    </dgm:pt>
    <dgm:pt modelId="{14493933-8EBE-4F60-A40D-8D4EDCCE1558}" type="pres">
      <dgm:prSet presAssocID="{64090F35-1CAD-4917-9D6C-A544EF4EB808}" presName="hierChild4" presStyleCnt="0"/>
      <dgm:spPr/>
      <dgm:t>
        <a:bodyPr/>
        <a:lstStyle/>
        <a:p>
          <a:endParaRPr lang="en-GB"/>
        </a:p>
      </dgm:t>
    </dgm:pt>
    <dgm:pt modelId="{CC342796-F5F4-4ED7-8E2A-57E992E02AAD}" type="pres">
      <dgm:prSet presAssocID="{64090F35-1CAD-4917-9D6C-A544EF4EB808}" presName="hierChild5" presStyleCnt="0"/>
      <dgm:spPr/>
      <dgm:t>
        <a:bodyPr/>
        <a:lstStyle/>
        <a:p>
          <a:endParaRPr lang="en-GB"/>
        </a:p>
      </dgm:t>
    </dgm:pt>
    <dgm:pt modelId="{568DD21D-A944-4CAA-BD95-CF3ACAAF8AE7}" type="pres">
      <dgm:prSet presAssocID="{343A6A47-F581-4B5C-A7C2-A67D259BAF10}" presName="hierChild3" presStyleCnt="0"/>
      <dgm:spPr/>
      <dgm:t>
        <a:bodyPr/>
        <a:lstStyle/>
        <a:p>
          <a:endParaRPr lang="en-GB"/>
        </a:p>
      </dgm:t>
    </dgm:pt>
  </dgm:ptLst>
  <dgm:cxnLst>
    <dgm:cxn modelId="{A4498758-FE71-4214-B38E-D875FAA91E5F}" srcId="{E2E28F45-A92F-4418-ADBB-8230375E36B0}" destId="{343A6A47-F581-4B5C-A7C2-A67D259BAF10}" srcOrd="0" destOrd="0" parTransId="{F1A589DF-2408-4D19-9130-A160DBC38BD7}" sibTransId="{F3901CA2-7FEE-4487-BCA1-A6CC7B712A5E}"/>
    <dgm:cxn modelId="{D4B56D11-A641-461A-AA2A-00FD08C054AE}" type="presOf" srcId="{F6B7969F-37EA-4DDA-9B08-E88071C565FC}" destId="{D9350742-6DC5-4F4B-AEB4-309C0C98AECE}" srcOrd="0" destOrd="0" presId="urn:microsoft.com/office/officeart/2005/8/layout/orgChart1"/>
    <dgm:cxn modelId="{6D6E398A-C05F-4BCA-9B35-1EA57EEF64BE}" type="presOf" srcId="{52B13068-7E1D-4D56-96C9-40481F49011F}" destId="{6BFE7DDC-DF1D-4DAF-9DBF-C87488A568FA}" srcOrd="0" destOrd="0" presId="urn:microsoft.com/office/officeart/2005/8/layout/orgChart1"/>
    <dgm:cxn modelId="{FC9D92E9-4A91-4D7D-97C7-8913D5001303}" type="presOf" srcId="{64090F35-1CAD-4917-9D6C-A544EF4EB808}" destId="{16ACDFC5-712F-4832-B27D-633224E8F19D}" srcOrd="1" destOrd="0" presId="urn:microsoft.com/office/officeart/2005/8/layout/orgChart1"/>
    <dgm:cxn modelId="{A7A8FAA1-1543-4845-83DE-26BAF917E6E7}" type="presOf" srcId="{343A6A47-F581-4B5C-A7C2-A67D259BAF10}" destId="{6F127A95-F956-4C06-9C13-38EF5BEE49FB}" srcOrd="0" destOrd="0" presId="urn:microsoft.com/office/officeart/2005/8/layout/orgChart1"/>
    <dgm:cxn modelId="{1244D2F9-1467-42CB-904F-89F4D8D5F195}" srcId="{343A6A47-F581-4B5C-A7C2-A67D259BAF10}" destId="{52B13068-7E1D-4D56-96C9-40481F49011F}" srcOrd="1" destOrd="0" parTransId="{EF370E81-ACED-4D65-A228-B81F73540C58}" sibTransId="{E9B308E1-E440-4F6A-9C87-D84A824D334E}"/>
    <dgm:cxn modelId="{28C17F76-646F-49AF-BD32-0F72F2C4EF17}" srcId="{343A6A47-F581-4B5C-A7C2-A67D259BAF10}" destId="{64090F35-1CAD-4917-9D6C-A544EF4EB808}" srcOrd="3" destOrd="0" parTransId="{94A67748-55A8-4355-B56B-D6E4C9CD6C77}" sibTransId="{C954CB47-C3DE-447D-931C-C2B1263BE7C2}"/>
    <dgm:cxn modelId="{185E3349-965C-47D0-8549-FF560D3786E3}" type="presOf" srcId="{BEB96349-ED38-444B-99F3-BAFFE6115DD3}" destId="{1A42B4A8-9207-439E-924E-05B59966BF9B}" srcOrd="0" destOrd="0" presId="urn:microsoft.com/office/officeart/2005/8/layout/orgChart1"/>
    <dgm:cxn modelId="{6779CE6B-A25C-483E-B709-AF80E0460FDE}" type="presOf" srcId="{250153FF-D20C-4398-A719-2FC90B01AE8A}" destId="{3CEE0327-4796-419C-B79B-9D7BD4D19DC3}" srcOrd="1" destOrd="0" presId="urn:microsoft.com/office/officeart/2005/8/layout/orgChart1"/>
    <dgm:cxn modelId="{E9F9B04F-218D-4FCE-8FD7-A0DA5CD83351}" type="presOf" srcId="{EF370E81-ACED-4D65-A228-B81F73540C58}" destId="{0370E492-53F6-45D1-98A8-09E29F71AE93}" srcOrd="0" destOrd="0" presId="urn:microsoft.com/office/officeart/2005/8/layout/orgChart1"/>
    <dgm:cxn modelId="{89BECA16-B9C5-46F8-BC09-C1885973E78D}" type="presOf" srcId="{DCCCBA80-D10D-497E-8F7B-B90C53D908C7}" destId="{89618B60-2ACE-43C7-923F-AE53D4B5C142}" srcOrd="0" destOrd="0" presId="urn:microsoft.com/office/officeart/2005/8/layout/orgChart1"/>
    <dgm:cxn modelId="{A6AC376E-5A70-443E-8303-E03EEA8C1090}" type="presOf" srcId="{52B13068-7E1D-4D56-96C9-40481F49011F}" destId="{8148B806-52CE-428A-BF54-DA9E4245B33E}" srcOrd="1" destOrd="0" presId="urn:microsoft.com/office/officeart/2005/8/layout/orgChart1"/>
    <dgm:cxn modelId="{1FBA55DB-2DB4-43D4-A3EF-FAD3F9A78FC2}" type="presOf" srcId="{64090F35-1CAD-4917-9D6C-A544EF4EB808}" destId="{05D300B3-F97F-4591-A18F-8E87A232761D}" srcOrd="0" destOrd="0" presId="urn:microsoft.com/office/officeart/2005/8/layout/orgChart1"/>
    <dgm:cxn modelId="{00C586A1-3A07-41F4-BB45-AD7F40463455}" type="presOf" srcId="{E2E28F45-A92F-4418-ADBB-8230375E36B0}" destId="{23DE48F3-264E-480E-9642-E6534B014C14}" srcOrd="0" destOrd="0" presId="urn:microsoft.com/office/officeart/2005/8/layout/orgChart1"/>
    <dgm:cxn modelId="{40325BE7-9116-4246-BFD6-893D1A295E26}" type="presOf" srcId="{343A6A47-F581-4B5C-A7C2-A67D259BAF10}" destId="{4D863969-5AC5-4663-9DC3-1A24DD9F8268}" srcOrd="1" destOrd="0" presId="urn:microsoft.com/office/officeart/2005/8/layout/orgChart1"/>
    <dgm:cxn modelId="{8ADC78DB-81EB-4B50-B3D4-B9819CAC97DA}" type="presOf" srcId="{250153FF-D20C-4398-A719-2FC90B01AE8A}" destId="{69F15A6A-495D-424B-BC98-E1CCEA26F077}" srcOrd="0" destOrd="0" presId="urn:microsoft.com/office/officeart/2005/8/layout/orgChart1"/>
    <dgm:cxn modelId="{AB91FA73-0D6C-4C21-85BC-0C884593426A}" type="presOf" srcId="{94A67748-55A8-4355-B56B-D6E4C9CD6C77}" destId="{90186C44-E52C-4523-8636-05D91C46797C}" srcOrd="0" destOrd="0" presId="urn:microsoft.com/office/officeart/2005/8/layout/orgChart1"/>
    <dgm:cxn modelId="{B2884A86-6290-4617-86AE-9765D08E00D7}" srcId="{343A6A47-F581-4B5C-A7C2-A67D259BAF10}" destId="{250153FF-D20C-4398-A719-2FC90B01AE8A}" srcOrd="2" destOrd="0" parTransId="{DCCCBA80-D10D-497E-8F7B-B90C53D908C7}" sibTransId="{878B3C18-ADEF-485D-8A22-D3995F601351}"/>
    <dgm:cxn modelId="{5F5BA687-EE00-4B5B-AF64-CF5B9F9CEDC9}" srcId="{343A6A47-F581-4B5C-A7C2-A67D259BAF10}" destId="{BEB96349-ED38-444B-99F3-BAFFE6115DD3}" srcOrd="0" destOrd="0" parTransId="{F6B7969F-37EA-4DDA-9B08-E88071C565FC}" sibTransId="{6AA603C6-1166-4D15-93DD-EE1D8B09127C}"/>
    <dgm:cxn modelId="{5729BAF8-35F1-43A8-ADB2-69D0DDE841CA}" type="presOf" srcId="{BEB96349-ED38-444B-99F3-BAFFE6115DD3}" destId="{FD8A072E-F736-4781-B85A-F90E4C5C42DC}" srcOrd="1" destOrd="0" presId="urn:microsoft.com/office/officeart/2005/8/layout/orgChart1"/>
    <dgm:cxn modelId="{0CBACF47-8BAC-4291-9B68-836BF79BFFC0}" type="presParOf" srcId="{23DE48F3-264E-480E-9642-E6534B014C14}" destId="{07074959-0446-4C7C-81A6-BC30B0BDE26D}" srcOrd="0" destOrd="0" presId="urn:microsoft.com/office/officeart/2005/8/layout/orgChart1"/>
    <dgm:cxn modelId="{50826BF5-3A76-4A9E-9A96-EE557F95EE82}" type="presParOf" srcId="{07074959-0446-4C7C-81A6-BC30B0BDE26D}" destId="{354E46EA-1341-43E5-83D9-B98FF7B401E4}" srcOrd="0" destOrd="0" presId="urn:microsoft.com/office/officeart/2005/8/layout/orgChart1"/>
    <dgm:cxn modelId="{E02ED8FB-D463-4BDE-A4BA-BF642290FB64}" type="presParOf" srcId="{354E46EA-1341-43E5-83D9-B98FF7B401E4}" destId="{6F127A95-F956-4C06-9C13-38EF5BEE49FB}" srcOrd="0" destOrd="0" presId="urn:microsoft.com/office/officeart/2005/8/layout/orgChart1"/>
    <dgm:cxn modelId="{CC0835A5-2538-450F-A4CE-CC7A81BD1F76}" type="presParOf" srcId="{354E46EA-1341-43E5-83D9-B98FF7B401E4}" destId="{4D863969-5AC5-4663-9DC3-1A24DD9F8268}" srcOrd="1" destOrd="0" presId="urn:microsoft.com/office/officeart/2005/8/layout/orgChart1"/>
    <dgm:cxn modelId="{1A60E7C2-38FA-49C7-8975-7296D416176E}" type="presParOf" srcId="{07074959-0446-4C7C-81A6-BC30B0BDE26D}" destId="{56320BDD-AB9F-495B-BB67-2B5444FB4D47}" srcOrd="1" destOrd="0" presId="urn:microsoft.com/office/officeart/2005/8/layout/orgChart1"/>
    <dgm:cxn modelId="{043AE21F-428A-452C-8D8F-C575FE345067}" type="presParOf" srcId="{56320BDD-AB9F-495B-BB67-2B5444FB4D47}" destId="{D9350742-6DC5-4F4B-AEB4-309C0C98AECE}" srcOrd="0" destOrd="0" presId="urn:microsoft.com/office/officeart/2005/8/layout/orgChart1"/>
    <dgm:cxn modelId="{4320F3A6-6555-4056-A9EA-B069926942A7}" type="presParOf" srcId="{56320BDD-AB9F-495B-BB67-2B5444FB4D47}" destId="{9C24C0DD-9F6B-4470-BAC4-0696D0B65AEE}" srcOrd="1" destOrd="0" presId="urn:microsoft.com/office/officeart/2005/8/layout/orgChart1"/>
    <dgm:cxn modelId="{C919E480-E0A0-4D90-AD03-2E25A51385F1}" type="presParOf" srcId="{9C24C0DD-9F6B-4470-BAC4-0696D0B65AEE}" destId="{6186B98D-0923-4FF0-B0CD-4C5BF9E583D9}" srcOrd="0" destOrd="0" presId="urn:microsoft.com/office/officeart/2005/8/layout/orgChart1"/>
    <dgm:cxn modelId="{FB23E06B-8EA3-4494-8647-E9D290B8B59D}" type="presParOf" srcId="{6186B98D-0923-4FF0-B0CD-4C5BF9E583D9}" destId="{1A42B4A8-9207-439E-924E-05B59966BF9B}" srcOrd="0" destOrd="0" presId="urn:microsoft.com/office/officeart/2005/8/layout/orgChart1"/>
    <dgm:cxn modelId="{2D4E94EE-D596-4AAC-B045-AC2578DEAA3F}" type="presParOf" srcId="{6186B98D-0923-4FF0-B0CD-4C5BF9E583D9}" destId="{FD8A072E-F736-4781-B85A-F90E4C5C42DC}" srcOrd="1" destOrd="0" presId="urn:microsoft.com/office/officeart/2005/8/layout/orgChart1"/>
    <dgm:cxn modelId="{C7057137-F9F0-467C-A821-49EBD0370D01}" type="presParOf" srcId="{9C24C0DD-9F6B-4470-BAC4-0696D0B65AEE}" destId="{AAF21181-9E7C-44EE-A82E-BB92D29A2AF3}" srcOrd="1" destOrd="0" presId="urn:microsoft.com/office/officeart/2005/8/layout/orgChart1"/>
    <dgm:cxn modelId="{0D336208-D3AF-4EDC-9A3A-5F0C0419D8A2}" type="presParOf" srcId="{9C24C0DD-9F6B-4470-BAC4-0696D0B65AEE}" destId="{1B3AE59A-6A96-4D21-9CAF-1DDC0E02028D}" srcOrd="2" destOrd="0" presId="urn:microsoft.com/office/officeart/2005/8/layout/orgChart1"/>
    <dgm:cxn modelId="{596082AA-41BF-49CC-AECE-256899D3264A}" type="presParOf" srcId="{56320BDD-AB9F-495B-BB67-2B5444FB4D47}" destId="{0370E492-53F6-45D1-98A8-09E29F71AE93}" srcOrd="2" destOrd="0" presId="urn:microsoft.com/office/officeart/2005/8/layout/orgChart1"/>
    <dgm:cxn modelId="{61953AA4-C7AB-438C-B45D-24CDEA8EA216}" type="presParOf" srcId="{56320BDD-AB9F-495B-BB67-2B5444FB4D47}" destId="{75BB7090-3A8D-4C36-B6D3-BC5A43FFEC0B}" srcOrd="3" destOrd="0" presId="urn:microsoft.com/office/officeart/2005/8/layout/orgChart1"/>
    <dgm:cxn modelId="{8AC55B43-0B17-4951-8134-6311DE925809}" type="presParOf" srcId="{75BB7090-3A8D-4C36-B6D3-BC5A43FFEC0B}" destId="{F1762C47-C2A2-4D77-A70E-514192380A22}" srcOrd="0" destOrd="0" presId="urn:microsoft.com/office/officeart/2005/8/layout/orgChart1"/>
    <dgm:cxn modelId="{5282BE1E-120C-4D0B-A315-7E65EF797F3E}" type="presParOf" srcId="{F1762C47-C2A2-4D77-A70E-514192380A22}" destId="{6BFE7DDC-DF1D-4DAF-9DBF-C87488A568FA}" srcOrd="0" destOrd="0" presId="urn:microsoft.com/office/officeart/2005/8/layout/orgChart1"/>
    <dgm:cxn modelId="{63037EE5-9F79-4B0A-A4C7-BA0BD9632986}" type="presParOf" srcId="{F1762C47-C2A2-4D77-A70E-514192380A22}" destId="{8148B806-52CE-428A-BF54-DA9E4245B33E}" srcOrd="1" destOrd="0" presId="urn:microsoft.com/office/officeart/2005/8/layout/orgChart1"/>
    <dgm:cxn modelId="{0F9BF9FC-5AED-4A78-AE66-C5FC0998294B}" type="presParOf" srcId="{75BB7090-3A8D-4C36-B6D3-BC5A43FFEC0B}" destId="{7532078E-4BBD-4B63-91E6-532DF5A95670}" srcOrd="1" destOrd="0" presId="urn:microsoft.com/office/officeart/2005/8/layout/orgChart1"/>
    <dgm:cxn modelId="{B80129C7-18AD-4107-969D-D47F20E3AE59}" type="presParOf" srcId="{75BB7090-3A8D-4C36-B6D3-BC5A43FFEC0B}" destId="{07936123-3761-41D0-BE44-B368D060ACA8}" srcOrd="2" destOrd="0" presId="urn:microsoft.com/office/officeart/2005/8/layout/orgChart1"/>
    <dgm:cxn modelId="{82DB9B9F-339E-40F2-A701-4A0F135A3C8D}" type="presParOf" srcId="{56320BDD-AB9F-495B-BB67-2B5444FB4D47}" destId="{89618B60-2ACE-43C7-923F-AE53D4B5C142}" srcOrd="4" destOrd="0" presId="urn:microsoft.com/office/officeart/2005/8/layout/orgChart1"/>
    <dgm:cxn modelId="{E4B9F5AE-27D6-4D69-995A-1D9F9F4C7A27}" type="presParOf" srcId="{56320BDD-AB9F-495B-BB67-2B5444FB4D47}" destId="{FDD4A060-297A-4269-88AE-8829860505AC}" srcOrd="5" destOrd="0" presId="urn:microsoft.com/office/officeart/2005/8/layout/orgChart1"/>
    <dgm:cxn modelId="{F973B4E9-B58D-449C-9814-A5A1729855E2}" type="presParOf" srcId="{FDD4A060-297A-4269-88AE-8829860505AC}" destId="{4AAA1E03-7A00-449E-BBD4-33DAF8AAEA31}" srcOrd="0" destOrd="0" presId="urn:microsoft.com/office/officeart/2005/8/layout/orgChart1"/>
    <dgm:cxn modelId="{190491EB-764D-4F66-A123-48BF2FCCE96E}" type="presParOf" srcId="{4AAA1E03-7A00-449E-BBD4-33DAF8AAEA31}" destId="{69F15A6A-495D-424B-BC98-E1CCEA26F077}" srcOrd="0" destOrd="0" presId="urn:microsoft.com/office/officeart/2005/8/layout/orgChart1"/>
    <dgm:cxn modelId="{688D37A1-B971-4146-A2C6-E6F6052FD534}" type="presParOf" srcId="{4AAA1E03-7A00-449E-BBD4-33DAF8AAEA31}" destId="{3CEE0327-4796-419C-B79B-9D7BD4D19DC3}" srcOrd="1" destOrd="0" presId="urn:microsoft.com/office/officeart/2005/8/layout/orgChart1"/>
    <dgm:cxn modelId="{55DF2D43-62DC-42F7-A6ED-D7EEC44DA8C8}" type="presParOf" srcId="{FDD4A060-297A-4269-88AE-8829860505AC}" destId="{1DAABF73-1494-4620-96C2-AAE25D1798B6}" srcOrd="1" destOrd="0" presId="urn:microsoft.com/office/officeart/2005/8/layout/orgChart1"/>
    <dgm:cxn modelId="{2E450F90-E4B5-46D3-8204-70348E773BC4}" type="presParOf" srcId="{FDD4A060-297A-4269-88AE-8829860505AC}" destId="{B65BF745-D2BE-4B4F-9838-88903E50609E}" srcOrd="2" destOrd="0" presId="urn:microsoft.com/office/officeart/2005/8/layout/orgChart1"/>
    <dgm:cxn modelId="{24667742-A3E2-41FA-9327-9161A1A998AC}" type="presParOf" srcId="{56320BDD-AB9F-495B-BB67-2B5444FB4D47}" destId="{90186C44-E52C-4523-8636-05D91C46797C}" srcOrd="6" destOrd="0" presId="urn:microsoft.com/office/officeart/2005/8/layout/orgChart1"/>
    <dgm:cxn modelId="{C60898A9-7C52-42BD-ADF0-C8156F028E94}" type="presParOf" srcId="{56320BDD-AB9F-495B-BB67-2B5444FB4D47}" destId="{B0C473C4-C301-4B68-89A7-BDBD6110864B}" srcOrd="7" destOrd="0" presId="urn:microsoft.com/office/officeart/2005/8/layout/orgChart1"/>
    <dgm:cxn modelId="{F313BA22-8868-457C-B39D-A23496D92A14}" type="presParOf" srcId="{B0C473C4-C301-4B68-89A7-BDBD6110864B}" destId="{D6BF351C-1D00-4224-AD05-E1E3B50B685D}" srcOrd="0" destOrd="0" presId="urn:microsoft.com/office/officeart/2005/8/layout/orgChart1"/>
    <dgm:cxn modelId="{1A6D757E-6BEC-4A5E-B41D-D54628750E29}" type="presParOf" srcId="{D6BF351C-1D00-4224-AD05-E1E3B50B685D}" destId="{05D300B3-F97F-4591-A18F-8E87A232761D}" srcOrd="0" destOrd="0" presId="urn:microsoft.com/office/officeart/2005/8/layout/orgChart1"/>
    <dgm:cxn modelId="{4E882386-AB37-4BB6-BECC-D947D818DA84}" type="presParOf" srcId="{D6BF351C-1D00-4224-AD05-E1E3B50B685D}" destId="{16ACDFC5-712F-4832-B27D-633224E8F19D}" srcOrd="1" destOrd="0" presId="urn:microsoft.com/office/officeart/2005/8/layout/orgChart1"/>
    <dgm:cxn modelId="{F95A7B27-6E26-41E2-85D2-E8C24B4816BE}" type="presParOf" srcId="{B0C473C4-C301-4B68-89A7-BDBD6110864B}" destId="{14493933-8EBE-4F60-A40D-8D4EDCCE1558}" srcOrd="1" destOrd="0" presId="urn:microsoft.com/office/officeart/2005/8/layout/orgChart1"/>
    <dgm:cxn modelId="{20411435-03A3-49DA-883F-94920F940337}" type="presParOf" srcId="{B0C473C4-C301-4B68-89A7-BDBD6110864B}" destId="{CC342796-F5F4-4ED7-8E2A-57E992E02AAD}" srcOrd="2" destOrd="0" presId="urn:microsoft.com/office/officeart/2005/8/layout/orgChart1"/>
    <dgm:cxn modelId="{FC209BA0-3EAE-4149-A051-8D82329BD06F}" type="presParOf" srcId="{07074959-0446-4C7C-81A6-BC30B0BDE26D}" destId="{568DD21D-A944-4CAA-BD95-CF3ACAAF8AE7}" srcOrd="2" destOrd="0" presId="urn:microsoft.com/office/officeart/2005/8/layout/orgChart1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CE7449E-283E-472C-9079-7178C1D32103}" type="doc">
      <dgm:prSet loTypeId="urn:microsoft.com/office/officeart/2005/8/layout/hierarchy6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141588-384B-4CCC-829D-D820B1BD5E1A}">
      <dgm:prSet phldrT="[Text]" custT="1"/>
      <dgm:spPr/>
      <dgm:t>
        <a:bodyPr/>
        <a:lstStyle/>
        <a:p>
          <a:r>
            <a:rPr lang="de-DE" sz="1900" b="0" dirty="0" smtClean="0">
              <a:latin typeface="+mj-lt"/>
              <a:cs typeface="Times New Roman" pitchFamily="18" charset="0"/>
            </a:rPr>
            <a:t>Host Choice Experiment</a:t>
          </a:r>
          <a:endParaRPr lang="en-US" sz="1900" b="0" dirty="0">
            <a:latin typeface="+mj-lt"/>
            <a:cs typeface="Times New Roman" pitchFamily="18" charset="0"/>
          </a:endParaRPr>
        </a:p>
      </dgm:t>
    </dgm:pt>
    <dgm:pt modelId="{8FDA108C-955A-4650-BBB9-314264337CB0}" type="parTrans" cxnId="{0E016646-5B91-416D-B4F6-F92BE91A2CAF}">
      <dgm:prSet/>
      <dgm:spPr/>
      <dgm:t>
        <a:bodyPr/>
        <a:lstStyle/>
        <a:p>
          <a:endParaRPr lang="en-US" sz="1900" b="0">
            <a:solidFill>
              <a:schemeClr val="accent1">
                <a:lumMod val="50000"/>
              </a:schemeClr>
            </a:solidFill>
            <a:latin typeface="+mj-lt"/>
            <a:cs typeface="Times New Roman" pitchFamily="18" charset="0"/>
          </a:endParaRPr>
        </a:p>
      </dgm:t>
    </dgm:pt>
    <dgm:pt modelId="{ADE28911-CEDE-4516-B84B-F2F3978F9930}" type="sibTrans" cxnId="{0E016646-5B91-416D-B4F6-F92BE91A2CAF}">
      <dgm:prSet/>
      <dgm:spPr/>
      <dgm:t>
        <a:bodyPr/>
        <a:lstStyle/>
        <a:p>
          <a:endParaRPr lang="en-US" sz="1900" b="0">
            <a:solidFill>
              <a:schemeClr val="accent1">
                <a:lumMod val="50000"/>
              </a:schemeClr>
            </a:solidFill>
            <a:latin typeface="+mj-lt"/>
            <a:cs typeface="Times New Roman" pitchFamily="18" charset="0"/>
          </a:endParaRPr>
        </a:p>
      </dgm:t>
    </dgm:pt>
    <dgm:pt modelId="{78ABD263-8D5F-466F-9CCF-31547AF076DA}">
      <dgm:prSet phldrT="[Text]" custT="1"/>
      <dgm:spPr/>
      <dgm:t>
        <a:bodyPr/>
        <a:lstStyle/>
        <a:p>
          <a:r>
            <a:rPr lang="de-DE" sz="1900" b="0" dirty="0" smtClean="0">
              <a:latin typeface="+mj-lt"/>
              <a:cs typeface="Times New Roman" pitchFamily="18" charset="0"/>
            </a:rPr>
            <a:t>5 aphids (BSS) +</a:t>
          </a:r>
        </a:p>
        <a:p>
          <a:r>
            <a:rPr lang="de-DE" sz="1900" b="0" dirty="0" smtClean="0">
              <a:latin typeface="+mj-lt"/>
              <a:cs typeface="Times New Roman" pitchFamily="18" charset="0"/>
            </a:rPr>
            <a:t>5 aphids (without BSS) + 1 ♀ </a:t>
          </a:r>
          <a:r>
            <a:rPr lang="de-DE" sz="1900" b="0" i="1" dirty="0" smtClean="0">
              <a:latin typeface="+mj-lt"/>
              <a:cs typeface="Times New Roman" pitchFamily="18" charset="0"/>
            </a:rPr>
            <a:t>A. abdominalis</a:t>
          </a:r>
        </a:p>
      </dgm:t>
    </dgm:pt>
    <dgm:pt modelId="{134F44F5-4BBD-457A-AFEA-360766E64057}" type="parTrans" cxnId="{AE33A401-B631-4293-B097-82923E1E92D3}">
      <dgm:prSet/>
      <dgm:spPr/>
      <dgm:t>
        <a:bodyPr/>
        <a:lstStyle/>
        <a:p>
          <a:endParaRPr lang="en-US" sz="1900" b="0" dirty="0">
            <a:solidFill>
              <a:schemeClr val="accent1">
                <a:lumMod val="50000"/>
              </a:schemeClr>
            </a:solidFill>
            <a:latin typeface="+mj-lt"/>
            <a:cs typeface="Times New Roman" pitchFamily="18" charset="0"/>
          </a:endParaRPr>
        </a:p>
      </dgm:t>
    </dgm:pt>
    <dgm:pt modelId="{9961108D-2010-4C89-8412-8272B80717C5}" type="sibTrans" cxnId="{AE33A401-B631-4293-B097-82923E1E92D3}">
      <dgm:prSet/>
      <dgm:spPr/>
      <dgm:t>
        <a:bodyPr/>
        <a:lstStyle/>
        <a:p>
          <a:endParaRPr lang="en-US" sz="1900" b="0">
            <a:solidFill>
              <a:schemeClr val="accent1">
                <a:lumMod val="50000"/>
              </a:schemeClr>
            </a:solidFill>
            <a:latin typeface="+mj-lt"/>
            <a:cs typeface="Times New Roman" pitchFamily="18" charset="0"/>
          </a:endParaRPr>
        </a:p>
      </dgm:t>
    </dgm:pt>
    <dgm:pt modelId="{E224A440-9DFB-4334-B87D-37BA0DC8A654}">
      <dgm:prSet phldrT="[Text]" custT="1"/>
      <dgm:spPr/>
      <dgm:t>
        <a:bodyPr/>
        <a:lstStyle/>
        <a:p>
          <a:r>
            <a:rPr lang="de-DE" sz="1900" b="0" dirty="0" smtClean="0">
              <a:latin typeface="+mj-lt"/>
              <a:cs typeface="Times New Roman" pitchFamily="18" charset="0"/>
            </a:rPr>
            <a:t>T1 Clone +5 </a:t>
          </a:r>
        </a:p>
        <a:p>
          <a:r>
            <a:rPr lang="de-DE" sz="1900" b="0" dirty="0" smtClean="0">
              <a:latin typeface="+mj-lt"/>
              <a:cs typeface="Times New Roman" pitchFamily="18" charset="0"/>
            </a:rPr>
            <a:t>T1 Clone +7 </a:t>
          </a:r>
          <a:endParaRPr lang="en-US" sz="1900" b="0" dirty="0">
            <a:latin typeface="+mj-lt"/>
            <a:cs typeface="Times New Roman" pitchFamily="18" charset="0"/>
          </a:endParaRPr>
        </a:p>
      </dgm:t>
    </dgm:pt>
    <dgm:pt modelId="{5F504FE0-87D5-4CEE-AA11-83AC7E1818D7}" type="parTrans" cxnId="{D51E636C-289F-4ECD-8DA3-252E9A3A2F8D}">
      <dgm:prSet/>
      <dgm:spPr/>
      <dgm:t>
        <a:bodyPr/>
        <a:lstStyle/>
        <a:p>
          <a:endParaRPr lang="en-US" sz="1900" b="0" dirty="0">
            <a:solidFill>
              <a:schemeClr val="accent1">
                <a:lumMod val="50000"/>
              </a:schemeClr>
            </a:solidFill>
            <a:latin typeface="+mj-lt"/>
            <a:cs typeface="Times New Roman" pitchFamily="18" charset="0"/>
          </a:endParaRPr>
        </a:p>
      </dgm:t>
    </dgm:pt>
    <dgm:pt modelId="{52527D01-04E0-4608-AE30-7362F6DBCA86}" type="sibTrans" cxnId="{D51E636C-289F-4ECD-8DA3-252E9A3A2F8D}">
      <dgm:prSet/>
      <dgm:spPr/>
      <dgm:t>
        <a:bodyPr/>
        <a:lstStyle/>
        <a:p>
          <a:endParaRPr lang="en-US" sz="1900" b="0">
            <a:solidFill>
              <a:schemeClr val="accent1">
                <a:lumMod val="50000"/>
              </a:schemeClr>
            </a:solidFill>
            <a:latin typeface="+mj-lt"/>
            <a:cs typeface="Times New Roman" pitchFamily="18" charset="0"/>
          </a:endParaRPr>
        </a:p>
      </dgm:t>
    </dgm:pt>
    <dgm:pt modelId="{2D0D3DB6-7F1F-4B8D-AAEF-3A7B853DC95F}">
      <dgm:prSet phldrT="[Text]" custT="1"/>
      <dgm:spPr/>
      <dgm:t>
        <a:bodyPr/>
        <a:lstStyle/>
        <a:p>
          <a:r>
            <a:rPr lang="de-DE" sz="1900" b="0" dirty="0" smtClean="0">
              <a:latin typeface="+mj-lt"/>
              <a:cs typeface="Times New Roman" pitchFamily="18" charset="0"/>
            </a:rPr>
            <a:t>T2 Clone -5 </a:t>
          </a:r>
        </a:p>
        <a:p>
          <a:r>
            <a:rPr lang="de-DE" sz="1900" b="0" dirty="0" smtClean="0">
              <a:latin typeface="+mj-lt"/>
              <a:cs typeface="Times New Roman" pitchFamily="18" charset="0"/>
            </a:rPr>
            <a:t>T2 Clone -7 </a:t>
          </a:r>
          <a:endParaRPr lang="en-US" sz="1900" b="0" dirty="0">
            <a:latin typeface="+mj-lt"/>
            <a:cs typeface="Times New Roman" pitchFamily="18" charset="0"/>
          </a:endParaRPr>
        </a:p>
      </dgm:t>
    </dgm:pt>
    <dgm:pt modelId="{87723259-8848-4972-A233-550D449C83F4}" type="parTrans" cxnId="{239EC3D9-372A-4813-9ACF-BCE49D314C3B}">
      <dgm:prSet/>
      <dgm:spPr/>
      <dgm:t>
        <a:bodyPr/>
        <a:lstStyle/>
        <a:p>
          <a:endParaRPr lang="en-US" sz="1900" b="0" dirty="0">
            <a:solidFill>
              <a:schemeClr val="accent1">
                <a:lumMod val="50000"/>
              </a:schemeClr>
            </a:solidFill>
            <a:latin typeface="+mj-lt"/>
            <a:cs typeface="Times New Roman" pitchFamily="18" charset="0"/>
          </a:endParaRPr>
        </a:p>
      </dgm:t>
    </dgm:pt>
    <dgm:pt modelId="{C6BD6895-4DE5-406D-A9BE-65184270B25D}" type="sibTrans" cxnId="{239EC3D9-372A-4813-9ACF-BCE49D314C3B}">
      <dgm:prSet/>
      <dgm:spPr/>
      <dgm:t>
        <a:bodyPr/>
        <a:lstStyle/>
        <a:p>
          <a:endParaRPr lang="en-US" sz="1900" b="0">
            <a:solidFill>
              <a:schemeClr val="accent1">
                <a:lumMod val="50000"/>
              </a:schemeClr>
            </a:solidFill>
            <a:latin typeface="+mj-lt"/>
            <a:cs typeface="Times New Roman" pitchFamily="18" charset="0"/>
          </a:endParaRPr>
        </a:p>
      </dgm:t>
    </dgm:pt>
    <dgm:pt modelId="{5334AFD5-B1A1-4CAE-B8DD-2FD27E2A7776}">
      <dgm:prSet phldrT="[Text]" custT="1"/>
      <dgm:spPr/>
      <dgm:t>
        <a:bodyPr/>
        <a:lstStyle/>
        <a:p>
          <a:r>
            <a:rPr lang="de-DE" sz="1900" b="0" dirty="0" smtClean="0">
              <a:latin typeface="+mj-lt"/>
              <a:cs typeface="Times New Roman" pitchFamily="18" charset="0"/>
            </a:rPr>
            <a:t>5 aphids (BSS) +</a:t>
          </a:r>
        </a:p>
        <a:p>
          <a:r>
            <a:rPr lang="de-DE" sz="1900" b="0" dirty="0" smtClean="0">
              <a:latin typeface="+mj-lt"/>
              <a:cs typeface="Times New Roman" pitchFamily="18" charset="0"/>
            </a:rPr>
            <a:t>5 aphids (without BSS) Without </a:t>
          </a:r>
          <a:r>
            <a:rPr lang="de-DE" sz="1900" b="0" i="1" dirty="0" smtClean="0">
              <a:latin typeface="+mj-lt"/>
              <a:cs typeface="Times New Roman" pitchFamily="18" charset="0"/>
            </a:rPr>
            <a:t>A. abdominalis</a:t>
          </a:r>
          <a:endParaRPr lang="en-US" sz="1900" b="0" dirty="0">
            <a:latin typeface="+mj-lt"/>
            <a:cs typeface="Times New Roman" pitchFamily="18" charset="0"/>
          </a:endParaRPr>
        </a:p>
      </dgm:t>
    </dgm:pt>
    <dgm:pt modelId="{6299B85C-9564-460E-A4CE-A18F95A92FA9}" type="parTrans" cxnId="{CA30B742-01E0-4752-9705-FC77E41B0069}">
      <dgm:prSet/>
      <dgm:spPr/>
      <dgm:t>
        <a:bodyPr/>
        <a:lstStyle/>
        <a:p>
          <a:endParaRPr lang="en-US" sz="1900" b="0" dirty="0">
            <a:solidFill>
              <a:schemeClr val="accent1">
                <a:lumMod val="50000"/>
              </a:schemeClr>
            </a:solidFill>
            <a:latin typeface="+mj-lt"/>
            <a:cs typeface="Times New Roman" pitchFamily="18" charset="0"/>
          </a:endParaRPr>
        </a:p>
      </dgm:t>
    </dgm:pt>
    <dgm:pt modelId="{AAC0EEE2-1232-4D8D-9B81-0272AE423324}" type="sibTrans" cxnId="{CA30B742-01E0-4752-9705-FC77E41B0069}">
      <dgm:prSet/>
      <dgm:spPr/>
      <dgm:t>
        <a:bodyPr/>
        <a:lstStyle/>
        <a:p>
          <a:endParaRPr lang="en-US" sz="1900" b="0">
            <a:solidFill>
              <a:schemeClr val="accent1">
                <a:lumMod val="50000"/>
              </a:schemeClr>
            </a:solidFill>
            <a:latin typeface="+mj-lt"/>
            <a:cs typeface="Times New Roman" pitchFamily="18" charset="0"/>
          </a:endParaRPr>
        </a:p>
      </dgm:t>
    </dgm:pt>
    <dgm:pt modelId="{89A35215-A574-40CD-AC8D-CA87EC2C0B58}">
      <dgm:prSet phldrT="[Text]" custT="1"/>
      <dgm:spPr/>
      <dgm:t>
        <a:bodyPr/>
        <a:lstStyle/>
        <a:p>
          <a:r>
            <a:rPr lang="de-DE" sz="1900" b="0" dirty="0" smtClean="0">
              <a:latin typeface="+mj-lt"/>
              <a:cs typeface="Times New Roman" pitchFamily="18" charset="0"/>
            </a:rPr>
            <a:t>C1 (Control for T1)</a:t>
          </a:r>
        </a:p>
      </dgm:t>
    </dgm:pt>
    <dgm:pt modelId="{6596CE3D-C86B-488F-8588-CDD47B9B7391}" type="sibTrans" cxnId="{2E67661F-4755-4008-9ABA-30C3DBB685B4}">
      <dgm:prSet/>
      <dgm:spPr/>
      <dgm:t>
        <a:bodyPr/>
        <a:lstStyle/>
        <a:p>
          <a:endParaRPr lang="en-US" sz="1900" b="0">
            <a:solidFill>
              <a:schemeClr val="accent1">
                <a:lumMod val="50000"/>
              </a:schemeClr>
            </a:solidFill>
            <a:latin typeface="+mj-lt"/>
            <a:cs typeface="Times New Roman" pitchFamily="18" charset="0"/>
          </a:endParaRPr>
        </a:p>
      </dgm:t>
    </dgm:pt>
    <dgm:pt modelId="{A77B7F9E-C91C-46F3-858D-B7E830EE5FC5}" type="parTrans" cxnId="{2E67661F-4755-4008-9ABA-30C3DBB685B4}">
      <dgm:prSet/>
      <dgm:spPr/>
      <dgm:t>
        <a:bodyPr/>
        <a:lstStyle/>
        <a:p>
          <a:endParaRPr lang="en-US" sz="1900" b="0" dirty="0">
            <a:solidFill>
              <a:schemeClr val="accent1">
                <a:lumMod val="50000"/>
              </a:schemeClr>
            </a:solidFill>
            <a:latin typeface="+mj-lt"/>
            <a:cs typeface="Times New Roman" pitchFamily="18" charset="0"/>
          </a:endParaRPr>
        </a:p>
      </dgm:t>
    </dgm:pt>
    <dgm:pt modelId="{8915D76C-FC3F-49AE-A060-676EA86501CD}">
      <dgm:prSet phldrT="[Text]" custT="1"/>
      <dgm:spPr/>
      <dgm:t>
        <a:bodyPr/>
        <a:lstStyle/>
        <a:p>
          <a:r>
            <a:rPr lang="de-DE" sz="1900" b="0" dirty="0" smtClean="0">
              <a:latin typeface="+mj-lt"/>
              <a:cs typeface="Times New Roman" pitchFamily="18" charset="0"/>
            </a:rPr>
            <a:t>C2 (Control for T2)</a:t>
          </a:r>
        </a:p>
      </dgm:t>
    </dgm:pt>
    <dgm:pt modelId="{BAE05D2A-4AD4-4026-B7E3-BFBF00EACEA7}" type="parTrans" cxnId="{88B3131A-2D6C-4449-8613-778E12DCE6AF}">
      <dgm:prSet/>
      <dgm:spPr/>
      <dgm:t>
        <a:bodyPr/>
        <a:lstStyle/>
        <a:p>
          <a:endParaRPr lang="en-GB" sz="1900" b="0" dirty="0">
            <a:latin typeface="+mj-lt"/>
            <a:cs typeface="Times New Roman" pitchFamily="18" charset="0"/>
          </a:endParaRPr>
        </a:p>
      </dgm:t>
    </dgm:pt>
    <dgm:pt modelId="{DD0E4684-3351-43DB-A348-27B911FEC02E}" type="sibTrans" cxnId="{88B3131A-2D6C-4449-8613-778E12DCE6AF}">
      <dgm:prSet/>
      <dgm:spPr/>
      <dgm:t>
        <a:bodyPr/>
        <a:lstStyle/>
        <a:p>
          <a:endParaRPr lang="en-GB" sz="1900" b="0">
            <a:latin typeface="+mj-lt"/>
            <a:cs typeface="Times New Roman" pitchFamily="18" charset="0"/>
          </a:endParaRPr>
        </a:p>
      </dgm:t>
    </dgm:pt>
    <dgm:pt modelId="{BD568DC2-02A6-4CA6-96C8-0BC972A3EE79}" type="pres">
      <dgm:prSet presAssocID="{6CE7449E-283E-472C-9079-7178C1D32103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5AEFA0E-91C4-4720-BB00-6B8C61E6A979}" type="pres">
      <dgm:prSet presAssocID="{6CE7449E-283E-472C-9079-7178C1D32103}" presName="hierFlow" presStyleCnt="0"/>
      <dgm:spPr/>
      <dgm:t>
        <a:bodyPr/>
        <a:lstStyle/>
        <a:p>
          <a:endParaRPr lang="en-GB"/>
        </a:p>
      </dgm:t>
    </dgm:pt>
    <dgm:pt modelId="{80755D3A-8F2E-4933-9F95-DBFBBDE1BE2C}" type="pres">
      <dgm:prSet presAssocID="{6CE7449E-283E-472C-9079-7178C1D32103}" presName="hierChild1" presStyleCnt="0">
        <dgm:presLayoutVars>
          <dgm:chPref val="1"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D2F0D337-5314-4E86-836A-6CBE22CDB638}" type="pres">
      <dgm:prSet presAssocID="{C6141588-384B-4CCC-829D-D820B1BD5E1A}" presName="Name14" presStyleCnt="0"/>
      <dgm:spPr/>
      <dgm:t>
        <a:bodyPr/>
        <a:lstStyle/>
        <a:p>
          <a:endParaRPr lang="en-GB"/>
        </a:p>
      </dgm:t>
    </dgm:pt>
    <dgm:pt modelId="{E9AE251D-9886-46B7-B17D-17AED0A2C730}" type="pres">
      <dgm:prSet presAssocID="{C6141588-384B-4CCC-829D-D820B1BD5E1A}" presName="level1Shape" presStyleLbl="node0" presStyleIdx="0" presStyleCnt="1" custScaleX="206988" custScaleY="83716" custLinFactNeighborX="-3257" custLinFactNeighborY="-83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8EEFA02-607C-412A-B915-F69300680D4D}" type="pres">
      <dgm:prSet presAssocID="{C6141588-384B-4CCC-829D-D820B1BD5E1A}" presName="hierChild2" presStyleCnt="0"/>
      <dgm:spPr/>
      <dgm:t>
        <a:bodyPr/>
        <a:lstStyle/>
        <a:p>
          <a:endParaRPr lang="en-GB"/>
        </a:p>
      </dgm:t>
    </dgm:pt>
    <dgm:pt modelId="{5F414F04-B70E-4BD3-B1CF-B0BAB908AC44}" type="pres">
      <dgm:prSet presAssocID="{134F44F5-4BBD-457A-AFEA-360766E64057}" presName="Name19" presStyleLbl="parChTrans1D2" presStyleIdx="0" presStyleCnt="2"/>
      <dgm:spPr/>
      <dgm:t>
        <a:bodyPr/>
        <a:lstStyle/>
        <a:p>
          <a:endParaRPr lang="en-US"/>
        </a:p>
      </dgm:t>
    </dgm:pt>
    <dgm:pt modelId="{FB92797C-9F6D-419A-91C3-9926A02FF6CA}" type="pres">
      <dgm:prSet presAssocID="{78ABD263-8D5F-466F-9CCF-31547AF076DA}" presName="Name21" presStyleCnt="0"/>
      <dgm:spPr/>
      <dgm:t>
        <a:bodyPr/>
        <a:lstStyle/>
        <a:p>
          <a:endParaRPr lang="en-GB"/>
        </a:p>
      </dgm:t>
    </dgm:pt>
    <dgm:pt modelId="{78F8FB22-2986-41BE-88D0-182C9EEB7E06}" type="pres">
      <dgm:prSet presAssocID="{78ABD263-8D5F-466F-9CCF-31547AF076DA}" presName="level2Shape" presStyleLbl="node2" presStyleIdx="0" presStyleCnt="2" custScaleX="199006" custScaleY="139824" custLinFactNeighborX="1277" custLinFactNeighborY="-4528"/>
      <dgm:spPr/>
      <dgm:t>
        <a:bodyPr/>
        <a:lstStyle/>
        <a:p>
          <a:endParaRPr lang="en-US"/>
        </a:p>
      </dgm:t>
    </dgm:pt>
    <dgm:pt modelId="{65F96A29-9C54-4E2D-BAAA-8238C2B44D24}" type="pres">
      <dgm:prSet presAssocID="{78ABD263-8D5F-466F-9CCF-31547AF076DA}" presName="hierChild3" presStyleCnt="0"/>
      <dgm:spPr/>
      <dgm:t>
        <a:bodyPr/>
        <a:lstStyle/>
        <a:p>
          <a:endParaRPr lang="en-GB"/>
        </a:p>
      </dgm:t>
    </dgm:pt>
    <dgm:pt modelId="{6E911143-5370-4FB6-B7F9-B4E541FDF263}" type="pres">
      <dgm:prSet presAssocID="{5F504FE0-87D5-4CEE-AA11-83AC7E1818D7}" presName="Name19" presStyleLbl="parChTrans1D3" presStyleIdx="0" presStyleCnt="4"/>
      <dgm:spPr/>
      <dgm:t>
        <a:bodyPr/>
        <a:lstStyle/>
        <a:p>
          <a:endParaRPr lang="en-US"/>
        </a:p>
      </dgm:t>
    </dgm:pt>
    <dgm:pt modelId="{68211A54-9029-4D7D-9F49-0609EEBEDE9E}" type="pres">
      <dgm:prSet presAssocID="{E224A440-9DFB-4334-B87D-37BA0DC8A654}" presName="Name21" presStyleCnt="0"/>
      <dgm:spPr/>
      <dgm:t>
        <a:bodyPr/>
        <a:lstStyle/>
        <a:p>
          <a:endParaRPr lang="en-GB"/>
        </a:p>
      </dgm:t>
    </dgm:pt>
    <dgm:pt modelId="{5F92E066-DD1A-4EC9-A08B-91739F856C77}" type="pres">
      <dgm:prSet presAssocID="{E224A440-9DFB-4334-B87D-37BA0DC8A654}" presName="level2Shape" presStyleLbl="node3" presStyleIdx="0" presStyleCnt="4" custScaleX="116506" custScaleY="166775"/>
      <dgm:spPr/>
      <dgm:t>
        <a:bodyPr/>
        <a:lstStyle/>
        <a:p>
          <a:endParaRPr lang="en-US"/>
        </a:p>
      </dgm:t>
    </dgm:pt>
    <dgm:pt modelId="{CB228C88-F9A2-475D-859B-40B15B9772E9}" type="pres">
      <dgm:prSet presAssocID="{E224A440-9DFB-4334-B87D-37BA0DC8A654}" presName="hierChild3" presStyleCnt="0"/>
      <dgm:spPr/>
      <dgm:t>
        <a:bodyPr/>
        <a:lstStyle/>
        <a:p>
          <a:endParaRPr lang="en-GB"/>
        </a:p>
      </dgm:t>
    </dgm:pt>
    <dgm:pt modelId="{49CD2F02-9D1B-47E1-9427-31905F4CEA84}" type="pres">
      <dgm:prSet presAssocID="{87723259-8848-4972-A233-550D449C83F4}" presName="Name19" presStyleLbl="parChTrans1D3" presStyleIdx="1" presStyleCnt="4"/>
      <dgm:spPr/>
      <dgm:t>
        <a:bodyPr/>
        <a:lstStyle/>
        <a:p>
          <a:endParaRPr lang="en-US"/>
        </a:p>
      </dgm:t>
    </dgm:pt>
    <dgm:pt modelId="{369119E5-15E4-46AE-BFE3-F37BC2CAED61}" type="pres">
      <dgm:prSet presAssocID="{2D0D3DB6-7F1F-4B8D-AAEF-3A7B853DC95F}" presName="Name21" presStyleCnt="0"/>
      <dgm:spPr/>
      <dgm:t>
        <a:bodyPr/>
        <a:lstStyle/>
        <a:p>
          <a:endParaRPr lang="en-GB"/>
        </a:p>
      </dgm:t>
    </dgm:pt>
    <dgm:pt modelId="{A92E81DA-B677-432E-8319-7B63FFE33919}" type="pres">
      <dgm:prSet presAssocID="{2D0D3DB6-7F1F-4B8D-AAEF-3A7B853DC95F}" presName="level2Shape" presStyleLbl="node3" presStyleIdx="1" presStyleCnt="4" custScaleX="132378" custScaleY="166775"/>
      <dgm:spPr/>
      <dgm:t>
        <a:bodyPr/>
        <a:lstStyle/>
        <a:p>
          <a:endParaRPr lang="en-US"/>
        </a:p>
      </dgm:t>
    </dgm:pt>
    <dgm:pt modelId="{88B1D0D4-22E8-459D-90CF-DAEA365C906A}" type="pres">
      <dgm:prSet presAssocID="{2D0D3DB6-7F1F-4B8D-AAEF-3A7B853DC95F}" presName="hierChild3" presStyleCnt="0"/>
      <dgm:spPr/>
      <dgm:t>
        <a:bodyPr/>
        <a:lstStyle/>
        <a:p>
          <a:endParaRPr lang="en-GB"/>
        </a:p>
      </dgm:t>
    </dgm:pt>
    <dgm:pt modelId="{03907CF4-D538-4086-A921-A77708C93E75}" type="pres">
      <dgm:prSet presAssocID="{6299B85C-9564-460E-A4CE-A18F95A92FA9}" presName="Name19" presStyleLbl="parChTrans1D2" presStyleIdx="1" presStyleCnt="2"/>
      <dgm:spPr/>
      <dgm:t>
        <a:bodyPr/>
        <a:lstStyle/>
        <a:p>
          <a:endParaRPr lang="en-US"/>
        </a:p>
      </dgm:t>
    </dgm:pt>
    <dgm:pt modelId="{99B2DD1A-F741-4846-9B0F-5F848F3DA381}" type="pres">
      <dgm:prSet presAssocID="{5334AFD5-B1A1-4CAE-B8DD-2FD27E2A7776}" presName="Name21" presStyleCnt="0"/>
      <dgm:spPr/>
      <dgm:t>
        <a:bodyPr/>
        <a:lstStyle/>
        <a:p>
          <a:endParaRPr lang="en-GB"/>
        </a:p>
      </dgm:t>
    </dgm:pt>
    <dgm:pt modelId="{8014C0C3-A3FF-4EC9-9E3A-D7D58F1538C1}" type="pres">
      <dgm:prSet presAssocID="{5334AFD5-B1A1-4CAE-B8DD-2FD27E2A7776}" presName="level2Shape" presStyleLbl="node2" presStyleIdx="1" presStyleCnt="2" custScaleX="202105" custScaleY="132974" custLinFactNeighborX="-1335" custLinFactNeighborY="-4793"/>
      <dgm:spPr/>
      <dgm:t>
        <a:bodyPr/>
        <a:lstStyle/>
        <a:p>
          <a:endParaRPr lang="en-US"/>
        </a:p>
      </dgm:t>
    </dgm:pt>
    <dgm:pt modelId="{C6CA7C8E-F869-467E-AEF8-1F59CA787B0F}" type="pres">
      <dgm:prSet presAssocID="{5334AFD5-B1A1-4CAE-B8DD-2FD27E2A7776}" presName="hierChild3" presStyleCnt="0"/>
      <dgm:spPr/>
      <dgm:t>
        <a:bodyPr/>
        <a:lstStyle/>
        <a:p>
          <a:endParaRPr lang="en-GB"/>
        </a:p>
      </dgm:t>
    </dgm:pt>
    <dgm:pt modelId="{D0EC49A3-916F-455C-BC51-35082A39BE10}" type="pres">
      <dgm:prSet presAssocID="{A77B7F9E-C91C-46F3-858D-B7E830EE5FC5}" presName="Name19" presStyleLbl="parChTrans1D3" presStyleIdx="2" presStyleCnt="4"/>
      <dgm:spPr/>
      <dgm:t>
        <a:bodyPr/>
        <a:lstStyle/>
        <a:p>
          <a:endParaRPr lang="en-US"/>
        </a:p>
      </dgm:t>
    </dgm:pt>
    <dgm:pt modelId="{D44301DD-8DD4-49E7-8F6C-8B6E57E9A159}" type="pres">
      <dgm:prSet presAssocID="{89A35215-A574-40CD-AC8D-CA87EC2C0B58}" presName="Name21" presStyleCnt="0"/>
      <dgm:spPr/>
      <dgm:t>
        <a:bodyPr/>
        <a:lstStyle/>
        <a:p>
          <a:endParaRPr lang="en-GB"/>
        </a:p>
      </dgm:t>
    </dgm:pt>
    <dgm:pt modelId="{1F7101F4-A6B8-4929-B71D-304B5CE79D92}" type="pres">
      <dgm:prSet presAssocID="{89A35215-A574-40CD-AC8D-CA87EC2C0B58}" presName="level2Shape" presStyleLbl="node3" presStyleIdx="2" presStyleCnt="4" custScaleY="170493" custLinFactNeighborX="-1228" custLinFactNeighborY="2255"/>
      <dgm:spPr/>
      <dgm:t>
        <a:bodyPr/>
        <a:lstStyle/>
        <a:p>
          <a:endParaRPr lang="en-US"/>
        </a:p>
      </dgm:t>
    </dgm:pt>
    <dgm:pt modelId="{C6876FF9-525B-4CC7-A55D-B954054AA871}" type="pres">
      <dgm:prSet presAssocID="{89A35215-A574-40CD-AC8D-CA87EC2C0B58}" presName="hierChild3" presStyleCnt="0"/>
      <dgm:spPr/>
      <dgm:t>
        <a:bodyPr/>
        <a:lstStyle/>
        <a:p>
          <a:endParaRPr lang="en-GB"/>
        </a:p>
      </dgm:t>
    </dgm:pt>
    <dgm:pt modelId="{9261BF3E-9EFA-49A3-92D6-159958610F5E}" type="pres">
      <dgm:prSet presAssocID="{BAE05D2A-4AD4-4026-B7E3-BFBF00EACEA7}" presName="Name19" presStyleLbl="parChTrans1D3" presStyleIdx="3" presStyleCnt="4"/>
      <dgm:spPr/>
      <dgm:t>
        <a:bodyPr/>
        <a:lstStyle/>
        <a:p>
          <a:endParaRPr lang="en-GB"/>
        </a:p>
      </dgm:t>
    </dgm:pt>
    <dgm:pt modelId="{22C083BF-E9A2-400C-9D50-711D1224B4A6}" type="pres">
      <dgm:prSet presAssocID="{8915D76C-FC3F-49AE-A060-676EA86501CD}" presName="Name21" presStyleCnt="0"/>
      <dgm:spPr/>
      <dgm:t>
        <a:bodyPr/>
        <a:lstStyle/>
        <a:p>
          <a:endParaRPr lang="en-GB"/>
        </a:p>
      </dgm:t>
    </dgm:pt>
    <dgm:pt modelId="{5A0E0BCB-FB86-44E3-9DC1-B23292FE8E47}" type="pres">
      <dgm:prSet presAssocID="{8915D76C-FC3F-49AE-A060-676EA86501CD}" presName="level2Shape" presStyleLbl="node3" presStyleIdx="3" presStyleCnt="4" custScaleY="170493" custLinFactNeighborX="-1228" custLinFactNeighborY="2255"/>
      <dgm:spPr/>
      <dgm:t>
        <a:bodyPr/>
        <a:lstStyle/>
        <a:p>
          <a:endParaRPr lang="en-GB"/>
        </a:p>
      </dgm:t>
    </dgm:pt>
    <dgm:pt modelId="{C4B72232-1517-46E0-9E16-4D04724AC49C}" type="pres">
      <dgm:prSet presAssocID="{8915D76C-FC3F-49AE-A060-676EA86501CD}" presName="hierChild3" presStyleCnt="0"/>
      <dgm:spPr/>
      <dgm:t>
        <a:bodyPr/>
        <a:lstStyle/>
        <a:p>
          <a:endParaRPr lang="en-GB"/>
        </a:p>
      </dgm:t>
    </dgm:pt>
    <dgm:pt modelId="{8AD8CA7C-7BEB-41C1-B7DB-B93BC2151CA5}" type="pres">
      <dgm:prSet presAssocID="{6CE7449E-283E-472C-9079-7178C1D32103}" presName="bgShapesFlow" presStyleCnt="0"/>
      <dgm:spPr/>
      <dgm:t>
        <a:bodyPr/>
        <a:lstStyle/>
        <a:p>
          <a:endParaRPr lang="en-GB"/>
        </a:p>
      </dgm:t>
    </dgm:pt>
  </dgm:ptLst>
  <dgm:cxnLst>
    <dgm:cxn modelId="{C484318D-48C5-4C6C-A37E-DE9C29484978}" type="presOf" srcId="{134F44F5-4BBD-457A-AFEA-360766E64057}" destId="{5F414F04-B70E-4BD3-B1CF-B0BAB908AC44}" srcOrd="0" destOrd="0" presId="urn:microsoft.com/office/officeart/2005/8/layout/hierarchy6"/>
    <dgm:cxn modelId="{C0EF1005-B891-4F1A-9EAD-1711774432DA}" type="presOf" srcId="{6CE7449E-283E-472C-9079-7178C1D32103}" destId="{BD568DC2-02A6-4CA6-96C8-0BC972A3EE79}" srcOrd="0" destOrd="0" presId="urn:microsoft.com/office/officeart/2005/8/layout/hierarchy6"/>
    <dgm:cxn modelId="{93CEEAC6-6C4A-4953-8B4D-82E84F5320B9}" type="presOf" srcId="{78ABD263-8D5F-466F-9CCF-31547AF076DA}" destId="{78F8FB22-2986-41BE-88D0-182C9EEB7E06}" srcOrd="0" destOrd="0" presId="urn:microsoft.com/office/officeart/2005/8/layout/hierarchy6"/>
    <dgm:cxn modelId="{95BCE3E0-A15E-4227-B6C3-931D2383ADF8}" type="presOf" srcId="{5F504FE0-87D5-4CEE-AA11-83AC7E1818D7}" destId="{6E911143-5370-4FB6-B7F9-B4E541FDF263}" srcOrd="0" destOrd="0" presId="urn:microsoft.com/office/officeart/2005/8/layout/hierarchy6"/>
    <dgm:cxn modelId="{A1F9F549-EBA8-4DA6-AF4F-D650995185E2}" type="presOf" srcId="{BAE05D2A-4AD4-4026-B7E3-BFBF00EACEA7}" destId="{9261BF3E-9EFA-49A3-92D6-159958610F5E}" srcOrd="0" destOrd="0" presId="urn:microsoft.com/office/officeart/2005/8/layout/hierarchy6"/>
    <dgm:cxn modelId="{DC5206A0-1325-4107-A6D0-5227610B47F6}" type="presOf" srcId="{5334AFD5-B1A1-4CAE-B8DD-2FD27E2A7776}" destId="{8014C0C3-A3FF-4EC9-9E3A-D7D58F1538C1}" srcOrd="0" destOrd="0" presId="urn:microsoft.com/office/officeart/2005/8/layout/hierarchy6"/>
    <dgm:cxn modelId="{7CAD6A64-8EFF-426A-8427-601BA5B5CF88}" type="presOf" srcId="{89A35215-A574-40CD-AC8D-CA87EC2C0B58}" destId="{1F7101F4-A6B8-4929-B71D-304B5CE79D92}" srcOrd="0" destOrd="0" presId="urn:microsoft.com/office/officeart/2005/8/layout/hierarchy6"/>
    <dgm:cxn modelId="{CA30B742-01E0-4752-9705-FC77E41B0069}" srcId="{C6141588-384B-4CCC-829D-D820B1BD5E1A}" destId="{5334AFD5-B1A1-4CAE-B8DD-2FD27E2A7776}" srcOrd="1" destOrd="0" parTransId="{6299B85C-9564-460E-A4CE-A18F95A92FA9}" sibTransId="{AAC0EEE2-1232-4D8D-9B81-0272AE423324}"/>
    <dgm:cxn modelId="{4E01A00F-900C-4E1F-8D04-03640063F57B}" type="presOf" srcId="{E224A440-9DFB-4334-B87D-37BA0DC8A654}" destId="{5F92E066-DD1A-4EC9-A08B-91739F856C77}" srcOrd="0" destOrd="0" presId="urn:microsoft.com/office/officeart/2005/8/layout/hierarchy6"/>
    <dgm:cxn modelId="{239EC3D9-372A-4813-9ACF-BCE49D314C3B}" srcId="{78ABD263-8D5F-466F-9CCF-31547AF076DA}" destId="{2D0D3DB6-7F1F-4B8D-AAEF-3A7B853DC95F}" srcOrd="1" destOrd="0" parTransId="{87723259-8848-4972-A233-550D449C83F4}" sibTransId="{C6BD6895-4DE5-406D-A9BE-65184270B25D}"/>
    <dgm:cxn modelId="{2E67661F-4755-4008-9ABA-30C3DBB685B4}" srcId="{5334AFD5-B1A1-4CAE-B8DD-2FD27E2A7776}" destId="{89A35215-A574-40CD-AC8D-CA87EC2C0B58}" srcOrd="0" destOrd="0" parTransId="{A77B7F9E-C91C-46F3-858D-B7E830EE5FC5}" sibTransId="{6596CE3D-C86B-488F-8588-CDD47B9B7391}"/>
    <dgm:cxn modelId="{BD2FBEC5-33AF-43D1-AD63-0E4DFDF874DA}" type="presOf" srcId="{8915D76C-FC3F-49AE-A060-676EA86501CD}" destId="{5A0E0BCB-FB86-44E3-9DC1-B23292FE8E47}" srcOrd="0" destOrd="0" presId="urn:microsoft.com/office/officeart/2005/8/layout/hierarchy6"/>
    <dgm:cxn modelId="{0E016646-5B91-416D-B4F6-F92BE91A2CAF}" srcId="{6CE7449E-283E-472C-9079-7178C1D32103}" destId="{C6141588-384B-4CCC-829D-D820B1BD5E1A}" srcOrd="0" destOrd="0" parTransId="{8FDA108C-955A-4650-BBB9-314264337CB0}" sibTransId="{ADE28911-CEDE-4516-B84B-F2F3978F9930}"/>
    <dgm:cxn modelId="{D51E636C-289F-4ECD-8DA3-252E9A3A2F8D}" srcId="{78ABD263-8D5F-466F-9CCF-31547AF076DA}" destId="{E224A440-9DFB-4334-B87D-37BA0DC8A654}" srcOrd="0" destOrd="0" parTransId="{5F504FE0-87D5-4CEE-AA11-83AC7E1818D7}" sibTransId="{52527D01-04E0-4608-AE30-7362F6DBCA86}"/>
    <dgm:cxn modelId="{11622454-BB69-4E28-931E-857918ADF5C1}" type="presOf" srcId="{6299B85C-9564-460E-A4CE-A18F95A92FA9}" destId="{03907CF4-D538-4086-A921-A77708C93E75}" srcOrd="0" destOrd="0" presId="urn:microsoft.com/office/officeart/2005/8/layout/hierarchy6"/>
    <dgm:cxn modelId="{2A324ED8-4162-4799-8B1F-D29E739D9555}" type="presOf" srcId="{C6141588-384B-4CCC-829D-D820B1BD5E1A}" destId="{E9AE251D-9886-46B7-B17D-17AED0A2C730}" srcOrd="0" destOrd="0" presId="urn:microsoft.com/office/officeart/2005/8/layout/hierarchy6"/>
    <dgm:cxn modelId="{AE33A401-B631-4293-B097-82923E1E92D3}" srcId="{C6141588-384B-4CCC-829D-D820B1BD5E1A}" destId="{78ABD263-8D5F-466F-9CCF-31547AF076DA}" srcOrd="0" destOrd="0" parTransId="{134F44F5-4BBD-457A-AFEA-360766E64057}" sibTransId="{9961108D-2010-4C89-8412-8272B80717C5}"/>
    <dgm:cxn modelId="{88B3131A-2D6C-4449-8613-778E12DCE6AF}" srcId="{5334AFD5-B1A1-4CAE-B8DD-2FD27E2A7776}" destId="{8915D76C-FC3F-49AE-A060-676EA86501CD}" srcOrd="1" destOrd="0" parTransId="{BAE05D2A-4AD4-4026-B7E3-BFBF00EACEA7}" sibTransId="{DD0E4684-3351-43DB-A348-27B911FEC02E}"/>
    <dgm:cxn modelId="{F7D8E486-A248-4D65-B4ED-EC3A82234C9F}" type="presOf" srcId="{87723259-8848-4972-A233-550D449C83F4}" destId="{49CD2F02-9D1B-47E1-9427-31905F4CEA84}" srcOrd="0" destOrd="0" presId="urn:microsoft.com/office/officeart/2005/8/layout/hierarchy6"/>
    <dgm:cxn modelId="{7A34919D-87C3-4C2A-93DA-FF7DE48F1C5D}" type="presOf" srcId="{2D0D3DB6-7F1F-4B8D-AAEF-3A7B853DC95F}" destId="{A92E81DA-B677-432E-8319-7B63FFE33919}" srcOrd="0" destOrd="0" presId="urn:microsoft.com/office/officeart/2005/8/layout/hierarchy6"/>
    <dgm:cxn modelId="{E1CE70CA-EC81-4663-A2EE-5342E73EAB1C}" type="presOf" srcId="{A77B7F9E-C91C-46F3-858D-B7E830EE5FC5}" destId="{D0EC49A3-916F-455C-BC51-35082A39BE10}" srcOrd="0" destOrd="0" presId="urn:microsoft.com/office/officeart/2005/8/layout/hierarchy6"/>
    <dgm:cxn modelId="{B453CC52-5D7A-4A4F-8A32-A1F9D13E1211}" type="presParOf" srcId="{BD568DC2-02A6-4CA6-96C8-0BC972A3EE79}" destId="{85AEFA0E-91C4-4720-BB00-6B8C61E6A979}" srcOrd="0" destOrd="0" presId="urn:microsoft.com/office/officeart/2005/8/layout/hierarchy6"/>
    <dgm:cxn modelId="{1F095D4E-5067-4D95-AF47-30DA1CEDB5BE}" type="presParOf" srcId="{85AEFA0E-91C4-4720-BB00-6B8C61E6A979}" destId="{80755D3A-8F2E-4933-9F95-DBFBBDE1BE2C}" srcOrd="0" destOrd="0" presId="urn:microsoft.com/office/officeart/2005/8/layout/hierarchy6"/>
    <dgm:cxn modelId="{0CECB8F4-BED9-49EF-9C93-1D346309FE4F}" type="presParOf" srcId="{80755D3A-8F2E-4933-9F95-DBFBBDE1BE2C}" destId="{D2F0D337-5314-4E86-836A-6CBE22CDB638}" srcOrd="0" destOrd="0" presId="urn:microsoft.com/office/officeart/2005/8/layout/hierarchy6"/>
    <dgm:cxn modelId="{9CB0C8FD-C701-4400-9AF6-11C247ADFE40}" type="presParOf" srcId="{D2F0D337-5314-4E86-836A-6CBE22CDB638}" destId="{E9AE251D-9886-46B7-B17D-17AED0A2C730}" srcOrd="0" destOrd="0" presId="urn:microsoft.com/office/officeart/2005/8/layout/hierarchy6"/>
    <dgm:cxn modelId="{32F59F38-CEAA-4993-92BE-55168AC1D6A2}" type="presParOf" srcId="{D2F0D337-5314-4E86-836A-6CBE22CDB638}" destId="{28EEFA02-607C-412A-B915-F69300680D4D}" srcOrd="1" destOrd="0" presId="urn:microsoft.com/office/officeart/2005/8/layout/hierarchy6"/>
    <dgm:cxn modelId="{F4128A00-F78C-4BFF-A96E-6D76FD55A580}" type="presParOf" srcId="{28EEFA02-607C-412A-B915-F69300680D4D}" destId="{5F414F04-B70E-4BD3-B1CF-B0BAB908AC44}" srcOrd="0" destOrd="0" presId="urn:microsoft.com/office/officeart/2005/8/layout/hierarchy6"/>
    <dgm:cxn modelId="{F4C1CA39-9725-4DE9-80F2-70F40AECC60F}" type="presParOf" srcId="{28EEFA02-607C-412A-B915-F69300680D4D}" destId="{FB92797C-9F6D-419A-91C3-9926A02FF6CA}" srcOrd="1" destOrd="0" presId="urn:microsoft.com/office/officeart/2005/8/layout/hierarchy6"/>
    <dgm:cxn modelId="{6721C175-A917-4652-9EF6-CDA0520C2BFD}" type="presParOf" srcId="{FB92797C-9F6D-419A-91C3-9926A02FF6CA}" destId="{78F8FB22-2986-41BE-88D0-182C9EEB7E06}" srcOrd="0" destOrd="0" presId="urn:microsoft.com/office/officeart/2005/8/layout/hierarchy6"/>
    <dgm:cxn modelId="{6BD61BAD-9C8A-4F27-9083-BF3AFCBEB188}" type="presParOf" srcId="{FB92797C-9F6D-419A-91C3-9926A02FF6CA}" destId="{65F96A29-9C54-4E2D-BAAA-8238C2B44D24}" srcOrd="1" destOrd="0" presId="urn:microsoft.com/office/officeart/2005/8/layout/hierarchy6"/>
    <dgm:cxn modelId="{775FD81C-F1F7-4B3B-9904-1A3604CEA9E3}" type="presParOf" srcId="{65F96A29-9C54-4E2D-BAAA-8238C2B44D24}" destId="{6E911143-5370-4FB6-B7F9-B4E541FDF263}" srcOrd="0" destOrd="0" presId="urn:microsoft.com/office/officeart/2005/8/layout/hierarchy6"/>
    <dgm:cxn modelId="{00FB3AF8-AD24-4326-A4A7-8234748DEFC8}" type="presParOf" srcId="{65F96A29-9C54-4E2D-BAAA-8238C2B44D24}" destId="{68211A54-9029-4D7D-9F49-0609EEBEDE9E}" srcOrd="1" destOrd="0" presId="urn:microsoft.com/office/officeart/2005/8/layout/hierarchy6"/>
    <dgm:cxn modelId="{2326806E-9CF7-44A8-B9CF-3594ED4622C9}" type="presParOf" srcId="{68211A54-9029-4D7D-9F49-0609EEBEDE9E}" destId="{5F92E066-DD1A-4EC9-A08B-91739F856C77}" srcOrd="0" destOrd="0" presId="urn:microsoft.com/office/officeart/2005/8/layout/hierarchy6"/>
    <dgm:cxn modelId="{262AF571-03FD-4995-81FF-CABF34F50283}" type="presParOf" srcId="{68211A54-9029-4D7D-9F49-0609EEBEDE9E}" destId="{CB228C88-F9A2-475D-859B-40B15B9772E9}" srcOrd="1" destOrd="0" presId="urn:microsoft.com/office/officeart/2005/8/layout/hierarchy6"/>
    <dgm:cxn modelId="{1D28AE94-5339-421F-A0FC-788751B7399A}" type="presParOf" srcId="{65F96A29-9C54-4E2D-BAAA-8238C2B44D24}" destId="{49CD2F02-9D1B-47E1-9427-31905F4CEA84}" srcOrd="2" destOrd="0" presId="urn:microsoft.com/office/officeart/2005/8/layout/hierarchy6"/>
    <dgm:cxn modelId="{C3EFD58F-9FD7-4E1B-BC81-E21062161D44}" type="presParOf" srcId="{65F96A29-9C54-4E2D-BAAA-8238C2B44D24}" destId="{369119E5-15E4-46AE-BFE3-F37BC2CAED61}" srcOrd="3" destOrd="0" presId="urn:microsoft.com/office/officeart/2005/8/layout/hierarchy6"/>
    <dgm:cxn modelId="{AD2C3D04-FA72-471B-90D9-7CF1ABE2065A}" type="presParOf" srcId="{369119E5-15E4-46AE-BFE3-F37BC2CAED61}" destId="{A92E81DA-B677-432E-8319-7B63FFE33919}" srcOrd="0" destOrd="0" presId="urn:microsoft.com/office/officeart/2005/8/layout/hierarchy6"/>
    <dgm:cxn modelId="{84D7118C-D679-450B-9B11-8FBFD9C27D3D}" type="presParOf" srcId="{369119E5-15E4-46AE-BFE3-F37BC2CAED61}" destId="{88B1D0D4-22E8-459D-90CF-DAEA365C906A}" srcOrd="1" destOrd="0" presId="urn:microsoft.com/office/officeart/2005/8/layout/hierarchy6"/>
    <dgm:cxn modelId="{9EDD985C-E668-4E8C-9F5E-339BA2815DFF}" type="presParOf" srcId="{28EEFA02-607C-412A-B915-F69300680D4D}" destId="{03907CF4-D538-4086-A921-A77708C93E75}" srcOrd="2" destOrd="0" presId="urn:microsoft.com/office/officeart/2005/8/layout/hierarchy6"/>
    <dgm:cxn modelId="{D37D97BF-B18F-4ABB-8FED-38E06B564CAC}" type="presParOf" srcId="{28EEFA02-607C-412A-B915-F69300680D4D}" destId="{99B2DD1A-F741-4846-9B0F-5F848F3DA381}" srcOrd="3" destOrd="0" presId="urn:microsoft.com/office/officeart/2005/8/layout/hierarchy6"/>
    <dgm:cxn modelId="{49499E03-E32B-414F-91F4-623785500B77}" type="presParOf" srcId="{99B2DD1A-F741-4846-9B0F-5F848F3DA381}" destId="{8014C0C3-A3FF-4EC9-9E3A-D7D58F1538C1}" srcOrd="0" destOrd="0" presId="urn:microsoft.com/office/officeart/2005/8/layout/hierarchy6"/>
    <dgm:cxn modelId="{35C0E8B9-D75A-4FB5-96E2-0A0BBEC61B5E}" type="presParOf" srcId="{99B2DD1A-F741-4846-9B0F-5F848F3DA381}" destId="{C6CA7C8E-F869-467E-AEF8-1F59CA787B0F}" srcOrd="1" destOrd="0" presId="urn:microsoft.com/office/officeart/2005/8/layout/hierarchy6"/>
    <dgm:cxn modelId="{5FDECB75-93DA-483D-BF21-043C075F1434}" type="presParOf" srcId="{C6CA7C8E-F869-467E-AEF8-1F59CA787B0F}" destId="{D0EC49A3-916F-455C-BC51-35082A39BE10}" srcOrd="0" destOrd="0" presId="urn:microsoft.com/office/officeart/2005/8/layout/hierarchy6"/>
    <dgm:cxn modelId="{A5BD9B75-BF98-4F12-85A3-4152E3C64C56}" type="presParOf" srcId="{C6CA7C8E-F869-467E-AEF8-1F59CA787B0F}" destId="{D44301DD-8DD4-49E7-8F6C-8B6E57E9A159}" srcOrd="1" destOrd="0" presId="urn:microsoft.com/office/officeart/2005/8/layout/hierarchy6"/>
    <dgm:cxn modelId="{185B895F-8F24-4E14-B8E4-FCA4165C0709}" type="presParOf" srcId="{D44301DD-8DD4-49E7-8F6C-8B6E57E9A159}" destId="{1F7101F4-A6B8-4929-B71D-304B5CE79D92}" srcOrd="0" destOrd="0" presId="urn:microsoft.com/office/officeart/2005/8/layout/hierarchy6"/>
    <dgm:cxn modelId="{F2C44700-6B2D-4B22-874A-9B275679CF3A}" type="presParOf" srcId="{D44301DD-8DD4-49E7-8F6C-8B6E57E9A159}" destId="{C6876FF9-525B-4CC7-A55D-B954054AA871}" srcOrd="1" destOrd="0" presId="urn:microsoft.com/office/officeart/2005/8/layout/hierarchy6"/>
    <dgm:cxn modelId="{D8EED51B-CC10-402E-9A3D-14C834EADC03}" type="presParOf" srcId="{C6CA7C8E-F869-467E-AEF8-1F59CA787B0F}" destId="{9261BF3E-9EFA-49A3-92D6-159958610F5E}" srcOrd="2" destOrd="0" presId="urn:microsoft.com/office/officeart/2005/8/layout/hierarchy6"/>
    <dgm:cxn modelId="{3176A3AF-6CA6-4054-B88E-93E6E1162C76}" type="presParOf" srcId="{C6CA7C8E-F869-467E-AEF8-1F59CA787B0F}" destId="{22C083BF-E9A2-400C-9D50-711D1224B4A6}" srcOrd="3" destOrd="0" presId="urn:microsoft.com/office/officeart/2005/8/layout/hierarchy6"/>
    <dgm:cxn modelId="{17D5D731-ADAB-48FF-91B1-900C34354033}" type="presParOf" srcId="{22C083BF-E9A2-400C-9D50-711D1224B4A6}" destId="{5A0E0BCB-FB86-44E3-9DC1-B23292FE8E47}" srcOrd="0" destOrd="0" presId="urn:microsoft.com/office/officeart/2005/8/layout/hierarchy6"/>
    <dgm:cxn modelId="{4B12D5CB-8450-4EBD-863B-06A3D68BA6B2}" type="presParOf" srcId="{22C083BF-E9A2-400C-9D50-711D1224B4A6}" destId="{C4B72232-1517-46E0-9E16-4D04724AC49C}" srcOrd="1" destOrd="0" presId="urn:microsoft.com/office/officeart/2005/8/layout/hierarchy6"/>
    <dgm:cxn modelId="{CF79C701-B978-4BC3-8509-D0F751D48A8E}" type="presParOf" srcId="{BD568DC2-02A6-4CA6-96C8-0BC972A3EE79}" destId="{8AD8CA7C-7BEB-41C1-B7DB-B93BC2151CA5}" srcOrd="1" destOrd="0" presId="urn:microsoft.com/office/officeart/2005/8/layout/hierarchy6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5A703E-B3B8-495C-B946-F27C4FF6284C}">
      <dsp:nvSpPr>
        <dsp:cNvPr id="0" name=""/>
        <dsp:cNvSpPr/>
      </dsp:nvSpPr>
      <dsp:spPr>
        <a:xfrm>
          <a:off x="1784140" y="0"/>
          <a:ext cx="2964640" cy="62597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 smtClean="0">
              <a:solidFill>
                <a:schemeClr val="accent1">
                  <a:lumMod val="50000"/>
                </a:schemeClr>
              </a:solidFill>
              <a:latin typeface="+mj-lt"/>
              <a:cs typeface="Times New Roman" pitchFamily="18" charset="0"/>
            </a:rPr>
            <a:t>Parasitoid</a:t>
          </a:r>
          <a:endParaRPr lang="en-US" sz="2400" b="1" kern="1200" dirty="0">
            <a:solidFill>
              <a:schemeClr val="accent1">
                <a:lumMod val="50000"/>
              </a:schemeClr>
            </a:solidFill>
            <a:latin typeface="+mj-lt"/>
            <a:cs typeface="Times New Roman" pitchFamily="18" charset="0"/>
          </a:endParaRPr>
        </a:p>
      </dsp:txBody>
      <dsp:txXfrm>
        <a:off x="1802474" y="18334"/>
        <a:ext cx="2927972" cy="589306"/>
      </dsp:txXfrm>
    </dsp:sp>
    <dsp:sp modelId="{FE7B93CE-24F1-40D3-A8FD-47064E909AF7}">
      <dsp:nvSpPr>
        <dsp:cNvPr id="0" name=""/>
        <dsp:cNvSpPr/>
      </dsp:nvSpPr>
      <dsp:spPr>
        <a:xfrm rot="3406865">
          <a:off x="3144132" y="1587593"/>
          <a:ext cx="2272303" cy="47358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/>
        </a:solidFill>
        <a:ln w="25400" cap="flat" cmpd="sng" algn="ctr">
          <a:solidFill>
            <a:schemeClr val="accent5">
              <a:shade val="50000"/>
            </a:schemeClr>
          </a:solidFill>
          <a:prstDash val="solid"/>
        </a:ln>
        <a:effectLst/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 dirty="0"/>
        </a:p>
      </dsp:txBody>
      <dsp:txXfrm>
        <a:off x="3286207" y="1682310"/>
        <a:ext cx="1988153" cy="284149"/>
      </dsp:txXfrm>
    </dsp:sp>
    <dsp:sp modelId="{1E28F4F4-3D82-4C91-BB8C-634ED667DA63}">
      <dsp:nvSpPr>
        <dsp:cNvPr id="0" name=""/>
        <dsp:cNvSpPr/>
      </dsp:nvSpPr>
      <dsp:spPr>
        <a:xfrm>
          <a:off x="4176459" y="3096337"/>
          <a:ext cx="2236502" cy="62781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b="1" kern="1200" dirty="0" smtClean="0">
              <a:solidFill>
                <a:schemeClr val="accent1">
                  <a:lumMod val="50000"/>
                </a:schemeClr>
              </a:solidFill>
              <a:latin typeface="+mj-lt"/>
              <a:cs typeface="Times New Roman" pitchFamily="18" charset="0"/>
            </a:rPr>
            <a:t>Aphid</a:t>
          </a:r>
          <a:endParaRPr lang="en-US" sz="2400" b="1" kern="1200" dirty="0">
            <a:solidFill>
              <a:schemeClr val="accent1">
                <a:lumMod val="50000"/>
              </a:schemeClr>
            </a:solidFill>
            <a:latin typeface="+mj-lt"/>
            <a:cs typeface="Times New Roman" pitchFamily="18" charset="0"/>
          </a:endParaRPr>
        </a:p>
      </dsp:txBody>
      <dsp:txXfrm>
        <a:off x="4194847" y="3114725"/>
        <a:ext cx="2199726" cy="591043"/>
      </dsp:txXfrm>
    </dsp:sp>
    <dsp:sp modelId="{5CD24809-F74C-4F60-892F-8D7BE7FC7B0F}">
      <dsp:nvSpPr>
        <dsp:cNvPr id="0" name=""/>
        <dsp:cNvSpPr/>
      </dsp:nvSpPr>
      <dsp:spPr>
        <a:xfrm rot="10826891">
          <a:off x="2365134" y="3157122"/>
          <a:ext cx="1707214" cy="473579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/>
        </a:solidFill>
        <a:ln w="25400" cap="flat" cmpd="sng" algn="ctr">
          <a:solidFill>
            <a:schemeClr val="accent5">
              <a:shade val="50000"/>
            </a:schemeClr>
          </a:solidFill>
          <a:prstDash val="solid"/>
        </a:ln>
        <a:effectLst/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 dirty="0"/>
        </a:p>
      </dsp:txBody>
      <dsp:txXfrm rot="10800000">
        <a:off x="2507208" y="3251838"/>
        <a:ext cx="1423066" cy="284147"/>
      </dsp:txXfrm>
    </dsp:sp>
    <dsp:sp modelId="{59DB1EBE-0330-40B2-829E-529AA0D04982}">
      <dsp:nvSpPr>
        <dsp:cNvPr id="0" name=""/>
        <dsp:cNvSpPr/>
      </dsp:nvSpPr>
      <dsp:spPr>
        <a:xfrm>
          <a:off x="0" y="3063667"/>
          <a:ext cx="2236502" cy="62781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b="1" kern="1200" dirty="0" smtClean="0">
              <a:solidFill>
                <a:schemeClr val="accent1">
                  <a:lumMod val="50000"/>
                </a:schemeClr>
              </a:solidFill>
              <a:latin typeface="+mj-lt"/>
              <a:cs typeface="Times New Roman" pitchFamily="18" charset="0"/>
            </a:rPr>
            <a:t>BSS</a:t>
          </a:r>
          <a:endParaRPr lang="en-US" sz="2400" b="1" kern="1200" dirty="0">
            <a:solidFill>
              <a:schemeClr val="accent1">
                <a:lumMod val="50000"/>
              </a:schemeClr>
            </a:solidFill>
            <a:latin typeface="+mj-lt"/>
            <a:cs typeface="Times New Roman" pitchFamily="18" charset="0"/>
          </a:endParaRPr>
        </a:p>
      </dsp:txBody>
      <dsp:txXfrm>
        <a:off x="18388" y="3082055"/>
        <a:ext cx="2199726" cy="591043"/>
      </dsp:txXfrm>
    </dsp:sp>
    <dsp:sp modelId="{AA7C3D16-3048-4ABC-968E-4EF4D60A326A}">
      <dsp:nvSpPr>
        <dsp:cNvPr id="0" name=""/>
        <dsp:cNvSpPr/>
      </dsp:nvSpPr>
      <dsp:spPr>
        <a:xfrm rot="18301776">
          <a:off x="1056527" y="1558875"/>
          <a:ext cx="2272303" cy="47358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5"/>
        </a:solidFill>
        <a:ln w="25400" cap="flat" cmpd="sng" algn="ctr">
          <a:solidFill>
            <a:schemeClr val="accent5">
              <a:shade val="50000"/>
            </a:schemeClr>
          </a:solidFill>
          <a:prstDash val="solid"/>
        </a:ln>
        <a:effectLst/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kern="1200" dirty="0"/>
        </a:p>
      </dsp:txBody>
      <dsp:txXfrm>
        <a:off x="1198602" y="1653592"/>
        <a:ext cx="1988153" cy="2841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186C44-E52C-4523-8636-05D91C46797C}">
      <dsp:nvSpPr>
        <dsp:cNvPr id="0" name=""/>
        <dsp:cNvSpPr/>
      </dsp:nvSpPr>
      <dsp:spPr>
        <a:xfrm>
          <a:off x="3288514" y="1777495"/>
          <a:ext cx="2564146" cy="5659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4963"/>
              </a:lnTo>
              <a:lnTo>
                <a:pt x="2564146" y="454963"/>
              </a:lnTo>
              <a:lnTo>
                <a:pt x="2564146" y="565985"/>
              </a:lnTo>
            </a:path>
          </a:pathLst>
        </a:cu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618B60-2ACE-43C7-923F-AE53D4B5C142}">
      <dsp:nvSpPr>
        <dsp:cNvPr id="0" name=""/>
        <dsp:cNvSpPr/>
      </dsp:nvSpPr>
      <dsp:spPr>
        <a:xfrm>
          <a:off x="3288514" y="1777495"/>
          <a:ext cx="887585" cy="5659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4963"/>
              </a:lnTo>
              <a:lnTo>
                <a:pt x="887585" y="454963"/>
              </a:lnTo>
              <a:lnTo>
                <a:pt x="887585" y="565985"/>
              </a:lnTo>
            </a:path>
          </a:pathLst>
        </a:cu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70E492-53F6-45D1-98A8-09E29F71AE93}">
      <dsp:nvSpPr>
        <dsp:cNvPr id="0" name=""/>
        <dsp:cNvSpPr/>
      </dsp:nvSpPr>
      <dsp:spPr>
        <a:xfrm>
          <a:off x="2486733" y="1777495"/>
          <a:ext cx="801780" cy="565985"/>
        </a:xfrm>
        <a:custGeom>
          <a:avLst/>
          <a:gdLst/>
          <a:ahLst/>
          <a:cxnLst/>
          <a:rect l="0" t="0" r="0" b="0"/>
          <a:pathLst>
            <a:path>
              <a:moveTo>
                <a:pt x="801780" y="0"/>
              </a:moveTo>
              <a:lnTo>
                <a:pt x="801780" y="454963"/>
              </a:lnTo>
              <a:lnTo>
                <a:pt x="0" y="454963"/>
              </a:lnTo>
              <a:lnTo>
                <a:pt x="0" y="565985"/>
              </a:lnTo>
            </a:path>
          </a:pathLst>
        </a:cu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350742-6DC5-4F4B-AEB4-309C0C98AECE}">
      <dsp:nvSpPr>
        <dsp:cNvPr id="0" name=""/>
        <dsp:cNvSpPr/>
      </dsp:nvSpPr>
      <dsp:spPr>
        <a:xfrm>
          <a:off x="748289" y="1777495"/>
          <a:ext cx="2540224" cy="565985"/>
        </a:xfrm>
        <a:custGeom>
          <a:avLst/>
          <a:gdLst/>
          <a:ahLst/>
          <a:cxnLst/>
          <a:rect l="0" t="0" r="0" b="0"/>
          <a:pathLst>
            <a:path>
              <a:moveTo>
                <a:pt x="2540224" y="0"/>
              </a:moveTo>
              <a:lnTo>
                <a:pt x="2540224" y="454963"/>
              </a:lnTo>
              <a:lnTo>
                <a:pt x="0" y="454963"/>
              </a:lnTo>
              <a:lnTo>
                <a:pt x="0" y="565985"/>
              </a:lnTo>
            </a:path>
          </a:pathLst>
        </a:custGeom>
        <a:noFill/>
        <a:ln w="25400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127A95-F956-4C06-9C13-38EF5BEE49FB}">
      <dsp:nvSpPr>
        <dsp:cNvPr id="0" name=""/>
        <dsp:cNvSpPr/>
      </dsp:nvSpPr>
      <dsp:spPr>
        <a:xfrm>
          <a:off x="2016226" y="1152129"/>
          <a:ext cx="2544574" cy="625366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0" kern="1200" dirty="0" smtClean="0">
              <a:ln/>
              <a:latin typeface="+mj-lt"/>
              <a:cs typeface="Times New Roman" pitchFamily="18" charset="0"/>
            </a:rPr>
            <a:t>Host Feeding Experiment </a:t>
          </a:r>
          <a:endParaRPr lang="en-US" sz="1600" b="0" kern="1200" dirty="0">
            <a:ln/>
            <a:latin typeface="+mj-lt"/>
            <a:cs typeface="Times New Roman" pitchFamily="18" charset="0"/>
          </a:endParaRPr>
        </a:p>
      </dsp:txBody>
      <dsp:txXfrm>
        <a:off x="2046754" y="1182657"/>
        <a:ext cx="2483518" cy="564310"/>
      </dsp:txXfrm>
    </dsp:sp>
    <dsp:sp modelId="{1A42B4A8-9207-439E-924E-05B59966BF9B}">
      <dsp:nvSpPr>
        <dsp:cNvPr id="0" name=""/>
        <dsp:cNvSpPr/>
      </dsp:nvSpPr>
      <dsp:spPr>
        <a:xfrm>
          <a:off x="0" y="2343481"/>
          <a:ext cx="1496578" cy="1484255"/>
        </a:xfrm>
        <a:prstGeom prst="round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0" kern="1200" dirty="0" smtClean="0">
              <a:ln/>
              <a:latin typeface="+mj-lt"/>
              <a:cs typeface="Times New Roman" pitchFamily="18" charset="0"/>
            </a:rPr>
            <a:t>T1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0" kern="1200" dirty="0" smtClean="0">
              <a:ln/>
              <a:latin typeface="+mj-lt"/>
              <a:cs typeface="Times New Roman" pitchFamily="18" charset="0"/>
            </a:rPr>
            <a:t>10 aphids (BSS)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0" kern="1200" dirty="0" smtClean="0">
              <a:ln/>
              <a:latin typeface="+mj-lt"/>
              <a:cs typeface="Times New Roman" pitchFamily="18" charset="0"/>
            </a:rPr>
            <a:t> 1 ♀ </a:t>
          </a:r>
          <a:r>
            <a:rPr lang="de-DE" sz="1600" b="0" i="1" kern="1200" dirty="0" smtClean="0">
              <a:ln/>
              <a:latin typeface="+mj-lt"/>
              <a:cs typeface="Times New Roman" pitchFamily="18" charset="0"/>
            </a:rPr>
            <a:t>A. abdominalis</a:t>
          </a:r>
          <a:endParaRPr lang="de-DE" sz="1600" b="0" kern="1200" dirty="0" smtClean="0">
            <a:ln/>
            <a:latin typeface="+mj-lt"/>
            <a:cs typeface="Times New Roman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0" kern="1200" dirty="0" smtClean="0">
              <a:ln/>
              <a:latin typeface="+mj-lt"/>
              <a:cs typeface="Times New Roman" pitchFamily="18" charset="0"/>
            </a:rPr>
            <a:t>Clone +5 &amp; +7  </a:t>
          </a:r>
          <a:endParaRPr lang="en-US" sz="1600" b="0" kern="1200" dirty="0">
            <a:ln/>
            <a:latin typeface="+mj-lt"/>
            <a:cs typeface="Times New Roman" pitchFamily="18" charset="0"/>
          </a:endParaRPr>
        </a:p>
      </dsp:txBody>
      <dsp:txXfrm>
        <a:off x="72455" y="2415936"/>
        <a:ext cx="1351668" cy="1339345"/>
      </dsp:txXfrm>
    </dsp:sp>
    <dsp:sp modelId="{6BFE7DDC-DF1D-4DAF-9DBF-C87488A568FA}">
      <dsp:nvSpPr>
        <dsp:cNvPr id="0" name=""/>
        <dsp:cNvSpPr/>
      </dsp:nvSpPr>
      <dsp:spPr>
        <a:xfrm>
          <a:off x="1711301" y="2343481"/>
          <a:ext cx="1550863" cy="1484255"/>
        </a:xfrm>
        <a:prstGeom prst="round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0" kern="1200" dirty="0" smtClean="0">
              <a:ln/>
              <a:latin typeface="+mj-lt"/>
              <a:cs typeface="Times New Roman" pitchFamily="18" charset="0"/>
            </a:rPr>
            <a:t>T2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0" kern="1200" dirty="0" smtClean="0">
              <a:ln/>
              <a:latin typeface="+mj-lt"/>
              <a:cs typeface="Times New Roman" pitchFamily="18" charset="0"/>
            </a:rPr>
            <a:t>10 aphids (without BSS)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0" kern="1200" dirty="0" smtClean="0">
              <a:ln/>
              <a:latin typeface="+mj-lt"/>
              <a:cs typeface="Times New Roman" pitchFamily="18" charset="0"/>
            </a:rPr>
            <a:t>1 ♀ </a:t>
          </a:r>
          <a:r>
            <a:rPr lang="de-DE" sz="1600" b="0" i="1" kern="1200" dirty="0" smtClean="0">
              <a:ln/>
              <a:latin typeface="+mj-lt"/>
              <a:cs typeface="Times New Roman" pitchFamily="18" charset="0"/>
            </a:rPr>
            <a:t>A. abdominalis</a:t>
          </a:r>
          <a:endParaRPr lang="de-DE" sz="1600" b="0" kern="1200" dirty="0" smtClean="0">
            <a:ln/>
            <a:latin typeface="+mj-lt"/>
            <a:cs typeface="Times New Roman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0" kern="1200" dirty="0" smtClean="0">
              <a:ln/>
              <a:latin typeface="+mj-lt"/>
              <a:cs typeface="Times New Roman" pitchFamily="18" charset="0"/>
            </a:rPr>
            <a:t>Clone -5 &amp; -7 </a:t>
          </a:r>
          <a:endParaRPr lang="en-US" sz="1600" b="0" kern="1200" dirty="0">
            <a:ln/>
            <a:latin typeface="+mj-lt"/>
            <a:cs typeface="Times New Roman" pitchFamily="18" charset="0"/>
          </a:endParaRPr>
        </a:p>
      </dsp:txBody>
      <dsp:txXfrm>
        <a:off x="1783756" y="2415936"/>
        <a:ext cx="1405953" cy="1339345"/>
      </dsp:txXfrm>
    </dsp:sp>
    <dsp:sp modelId="{69F15A6A-495D-424B-BC98-E1CCEA26F077}">
      <dsp:nvSpPr>
        <dsp:cNvPr id="0" name=""/>
        <dsp:cNvSpPr/>
      </dsp:nvSpPr>
      <dsp:spPr>
        <a:xfrm>
          <a:off x="3448840" y="2343481"/>
          <a:ext cx="1454517" cy="1530926"/>
        </a:xfrm>
        <a:prstGeom prst="round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600" b="0" kern="1200" dirty="0" smtClean="0">
            <a:ln/>
            <a:latin typeface="+mj-lt"/>
            <a:cs typeface="Times New Roman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0" kern="1200" dirty="0" smtClean="0">
              <a:ln/>
              <a:latin typeface="+mj-lt"/>
              <a:cs typeface="Times New Roman" pitchFamily="18" charset="0"/>
            </a:rPr>
            <a:t>C1 (Control for T1)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0" kern="1200" dirty="0" smtClean="0">
              <a:ln/>
              <a:latin typeface="+mj-lt"/>
              <a:cs typeface="Times New Roman" pitchFamily="18" charset="0"/>
            </a:rPr>
            <a:t>10 aphids without </a:t>
          </a:r>
          <a:r>
            <a:rPr lang="de-DE" sz="1600" b="0" i="1" kern="1200" dirty="0" smtClean="0">
              <a:ln/>
              <a:latin typeface="+mj-lt"/>
              <a:cs typeface="Times New Roman" pitchFamily="18" charset="0"/>
            </a:rPr>
            <a:t>A. </a:t>
          </a:r>
          <a:r>
            <a:rPr lang="de-DE" sz="1600" b="0" i="1" kern="1200" dirty="0" err="1" smtClean="0">
              <a:ln/>
              <a:latin typeface="+mj-lt"/>
              <a:cs typeface="Times New Roman" pitchFamily="18" charset="0"/>
            </a:rPr>
            <a:t>abdominalis</a:t>
          </a:r>
          <a:r>
            <a:rPr lang="de-DE" sz="1600" b="0" i="1" kern="1200" dirty="0" smtClean="0">
              <a:ln/>
              <a:latin typeface="+mj-lt"/>
              <a:cs typeface="Times New Roman" pitchFamily="18" charset="0"/>
            </a:rPr>
            <a:t> </a:t>
          </a:r>
          <a:endParaRPr lang="de-DE" sz="1600" b="0" kern="1200" dirty="0" smtClean="0">
            <a:ln/>
            <a:latin typeface="+mj-lt"/>
            <a:cs typeface="Times New Roman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0" kern="1200" dirty="0" smtClean="0">
              <a:ln/>
              <a:latin typeface="+mj-lt"/>
              <a:cs typeface="Times New Roman" pitchFamily="18" charset="0"/>
            </a:rPr>
            <a:t> </a:t>
          </a:r>
          <a:endParaRPr lang="en-US" sz="1600" b="0" kern="1200" dirty="0">
            <a:ln/>
            <a:latin typeface="+mj-lt"/>
            <a:cs typeface="Times New Roman" pitchFamily="18" charset="0"/>
          </a:endParaRPr>
        </a:p>
      </dsp:txBody>
      <dsp:txXfrm>
        <a:off x="3519844" y="2414485"/>
        <a:ext cx="1312509" cy="1388918"/>
      </dsp:txXfrm>
    </dsp:sp>
    <dsp:sp modelId="{05D300B3-F97F-4591-A18F-8E87A232761D}">
      <dsp:nvSpPr>
        <dsp:cNvPr id="0" name=""/>
        <dsp:cNvSpPr/>
      </dsp:nvSpPr>
      <dsp:spPr>
        <a:xfrm>
          <a:off x="5125401" y="2343481"/>
          <a:ext cx="1454517" cy="1530926"/>
        </a:xfrm>
        <a:prstGeom prst="roundRect">
          <a:avLst/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600" b="0" kern="1200" dirty="0" smtClean="0">
            <a:ln/>
            <a:latin typeface="+mj-lt"/>
            <a:cs typeface="Times New Roman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0" kern="1200" dirty="0" smtClean="0">
              <a:ln/>
              <a:latin typeface="+mj-lt"/>
              <a:cs typeface="Times New Roman" pitchFamily="18" charset="0"/>
            </a:rPr>
            <a:t>C2 (Control for T2)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0" kern="1200" dirty="0" smtClean="0">
              <a:ln/>
              <a:latin typeface="+mj-lt"/>
              <a:cs typeface="Times New Roman" pitchFamily="18" charset="0"/>
            </a:rPr>
            <a:t>10 aphids without </a:t>
          </a:r>
          <a:r>
            <a:rPr lang="de-DE" sz="1600" b="0" i="1" kern="1200" dirty="0" smtClean="0">
              <a:ln/>
              <a:latin typeface="+mj-lt"/>
              <a:cs typeface="Times New Roman" pitchFamily="18" charset="0"/>
            </a:rPr>
            <a:t>A. </a:t>
          </a:r>
          <a:r>
            <a:rPr lang="de-DE" sz="1600" b="0" i="1" kern="1200" dirty="0" err="1" smtClean="0">
              <a:ln/>
              <a:latin typeface="+mj-lt"/>
              <a:cs typeface="Times New Roman" pitchFamily="18" charset="0"/>
            </a:rPr>
            <a:t>abdominalis</a:t>
          </a:r>
          <a:endParaRPr lang="de-DE" sz="1600" b="0" kern="1200" dirty="0" smtClean="0">
            <a:ln/>
            <a:latin typeface="+mj-lt"/>
            <a:cs typeface="Times New Roman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0" kern="1200" dirty="0" smtClean="0">
              <a:ln/>
              <a:latin typeface="+mj-lt"/>
              <a:cs typeface="Times New Roman" pitchFamily="18" charset="0"/>
            </a:rPr>
            <a:t> </a:t>
          </a:r>
          <a:endParaRPr lang="en-US" sz="1600" b="0" kern="1200" dirty="0">
            <a:ln/>
            <a:latin typeface="+mj-lt"/>
            <a:cs typeface="Times New Roman" pitchFamily="18" charset="0"/>
          </a:endParaRPr>
        </a:p>
      </dsp:txBody>
      <dsp:txXfrm>
        <a:off x="5196405" y="2414485"/>
        <a:ext cx="1312509" cy="138891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AE251D-9886-46B7-B17D-17AED0A2C730}">
      <dsp:nvSpPr>
        <dsp:cNvPr id="0" name=""/>
        <dsp:cNvSpPr/>
      </dsp:nvSpPr>
      <dsp:spPr>
        <a:xfrm>
          <a:off x="2206884" y="733090"/>
          <a:ext cx="2599605" cy="7009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b="0" kern="1200" dirty="0" smtClean="0">
              <a:latin typeface="+mj-lt"/>
              <a:cs typeface="Times New Roman" pitchFamily="18" charset="0"/>
            </a:rPr>
            <a:t>Host Choice Experiment</a:t>
          </a:r>
          <a:endParaRPr lang="en-US" sz="1900" b="0" kern="1200" dirty="0">
            <a:latin typeface="+mj-lt"/>
            <a:cs typeface="Times New Roman" pitchFamily="18" charset="0"/>
          </a:endParaRPr>
        </a:p>
      </dsp:txBody>
      <dsp:txXfrm>
        <a:off x="2227414" y="753620"/>
        <a:ext cx="2558545" cy="659877"/>
      </dsp:txXfrm>
    </dsp:sp>
    <dsp:sp modelId="{5F414F04-B70E-4BD3-B1CF-B0BAB908AC44}">
      <dsp:nvSpPr>
        <dsp:cNvPr id="0" name=""/>
        <dsp:cNvSpPr/>
      </dsp:nvSpPr>
      <dsp:spPr>
        <a:xfrm>
          <a:off x="1767717" y="1434028"/>
          <a:ext cx="1738969" cy="367289"/>
        </a:xfrm>
        <a:custGeom>
          <a:avLst/>
          <a:gdLst/>
          <a:ahLst/>
          <a:cxnLst/>
          <a:rect l="0" t="0" r="0" b="0"/>
          <a:pathLst>
            <a:path>
              <a:moveTo>
                <a:pt x="1738969" y="0"/>
              </a:moveTo>
              <a:lnTo>
                <a:pt x="1738969" y="183644"/>
              </a:lnTo>
              <a:lnTo>
                <a:pt x="0" y="183644"/>
              </a:lnTo>
              <a:lnTo>
                <a:pt x="0" y="36728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F8FB22-2986-41BE-88D0-182C9EEB7E06}">
      <dsp:nvSpPr>
        <dsp:cNvPr id="0" name=""/>
        <dsp:cNvSpPr/>
      </dsp:nvSpPr>
      <dsp:spPr>
        <a:xfrm>
          <a:off x="518038" y="1801317"/>
          <a:ext cx="2499357" cy="11707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b="0" kern="1200" dirty="0" smtClean="0">
              <a:latin typeface="+mj-lt"/>
              <a:cs typeface="Times New Roman" pitchFamily="18" charset="0"/>
            </a:rPr>
            <a:t>5 aphids (BSS) +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b="0" kern="1200" dirty="0" smtClean="0">
              <a:latin typeface="+mj-lt"/>
              <a:cs typeface="Times New Roman" pitchFamily="18" charset="0"/>
            </a:rPr>
            <a:t>5 aphids (without BSS) + 1 ♀ </a:t>
          </a:r>
          <a:r>
            <a:rPr lang="de-DE" sz="1900" b="0" i="1" kern="1200" dirty="0" smtClean="0">
              <a:latin typeface="+mj-lt"/>
              <a:cs typeface="Times New Roman" pitchFamily="18" charset="0"/>
            </a:rPr>
            <a:t>A. abdominalis</a:t>
          </a:r>
        </a:p>
      </dsp:txBody>
      <dsp:txXfrm>
        <a:off x="552327" y="1835606"/>
        <a:ext cx="2430779" cy="1102141"/>
      </dsp:txXfrm>
    </dsp:sp>
    <dsp:sp modelId="{6E911143-5370-4FB6-B7F9-B4E541FDF263}">
      <dsp:nvSpPr>
        <dsp:cNvPr id="0" name=""/>
        <dsp:cNvSpPr/>
      </dsp:nvSpPr>
      <dsp:spPr>
        <a:xfrm>
          <a:off x="732009" y="2972037"/>
          <a:ext cx="1035707" cy="372824"/>
        </a:xfrm>
        <a:custGeom>
          <a:avLst/>
          <a:gdLst/>
          <a:ahLst/>
          <a:cxnLst/>
          <a:rect l="0" t="0" r="0" b="0"/>
          <a:pathLst>
            <a:path>
              <a:moveTo>
                <a:pt x="1035707" y="0"/>
              </a:moveTo>
              <a:lnTo>
                <a:pt x="1035707" y="186412"/>
              </a:lnTo>
              <a:lnTo>
                <a:pt x="0" y="186412"/>
              </a:lnTo>
              <a:lnTo>
                <a:pt x="0" y="37282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92E066-DD1A-4EC9-A08B-91739F856C77}">
      <dsp:nvSpPr>
        <dsp:cNvPr id="0" name=""/>
        <dsp:cNvSpPr/>
      </dsp:nvSpPr>
      <dsp:spPr>
        <a:xfrm>
          <a:off x="397" y="3344861"/>
          <a:ext cx="1463223" cy="13963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b="0" kern="1200" dirty="0" smtClean="0">
              <a:latin typeface="+mj-lt"/>
              <a:cs typeface="Times New Roman" pitchFamily="18" charset="0"/>
            </a:rPr>
            <a:t>T1 Clone +5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b="0" kern="1200" dirty="0" smtClean="0">
              <a:latin typeface="+mj-lt"/>
              <a:cs typeface="Times New Roman" pitchFamily="18" charset="0"/>
            </a:rPr>
            <a:t>T1 Clone +7 </a:t>
          </a:r>
          <a:endParaRPr lang="en-US" sz="1900" b="0" kern="1200" dirty="0">
            <a:latin typeface="+mj-lt"/>
            <a:cs typeface="Times New Roman" pitchFamily="18" charset="0"/>
          </a:endParaRPr>
        </a:p>
      </dsp:txBody>
      <dsp:txXfrm>
        <a:off x="41295" y="3385759"/>
        <a:ext cx="1381427" cy="1314578"/>
      </dsp:txXfrm>
    </dsp:sp>
    <dsp:sp modelId="{49CD2F02-9D1B-47E1-9427-31905F4CEA84}">
      <dsp:nvSpPr>
        <dsp:cNvPr id="0" name=""/>
        <dsp:cNvSpPr/>
      </dsp:nvSpPr>
      <dsp:spPr>
        <a:xfrm>
          <a:off x="1767717" y="2972037"/>
          <a:ext cx="903961" cy="3728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412"/>
              </a:lnTo>
              <a:lnTo>
                <a:pt x="903961" y="186412"/>
              </a:lnTo>
              <a:lnTo>
                <a:pt x="903961" y="37282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2E81DA-B677-432E-8319-7B63FFE33919}">
      <dsp:nvSpPr>
        <dsp:cNvPr id="0" name=""/>
        <dsp:cNvSpPr/>
      </dsp:nvSpPr>
      <dsp:spPr>
        <a:xfrm>
          <a:off x="1840397" y="3344861"/>
          <a:ext cx="1662562" cy="13963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b="0" kern="1200" dirty="0" smtClean="0">
              <a:latin typeface="+mj-lt"/>
              <a:cs typeface="Times New Roman" pitchFamily="18" charset="0"/>
            </a:rPr>
            <a:t>T2 Clone -5 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b="0" kern="1200" dirty="0" smtClean="0">
              <a:latin typeface="+mj-lt"/>
              <a:cs typeface="Times New Roman" pitchFamily="18" charset="0"/>
            </a:rPr>
            <a:t>T2 Clone -7 </a:t>
          </a:r>
          <a:endParaRPr lang="en-US" sz="1900" b="0" kern="1200" dirty="0">
            <a:latin typeface="+mj-lt"/>
            <a:cs typeface="Times New Roman" pitchFamily="18" charset="0"/>
          </a:endParaRPr>
        </a:p>
      </dsp:txBody>
      <dsp:txXfrm>
        <a:off x="1881295" y="3385759"/>
        <a:ext cx="1580766" cy="1314578"/>
      </dsp:txXfrm>
    </dsp:sp>
    <dsp:sp modelId="{03907CF4-D538-4086-A921-A77708C93E75}">
      <dsp:nvSpPr>
        <dsp:cNvPr id="0" name=""/>
        <dsp:cNvSpPr/>
      </dsp:nvSpPr>
      <dsp:spPr>
        <a:xfrm>
          <a:off x="3506686" y="1434028"/>
          <a:ext cx="1800591" cy="3650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2535"/>
              </a:lnTo>
              <a:lnTo>
                <a:pt x="1800591" y="182535"/>
              </a:lnTo>
              <a:lnTo>
                <a:pt x="1800591" y="3650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14C0C3-A3FF-4EC9-9E3A-D7D58F1538C1}">
      <dsp:nvSpPr>
        <dsp:cNvPr id="0" name=""/>
        <dsp:cNvSpPr/>
      </dsp:nvSpPr>
      <dsp:spPr>
        <a:xfrm>
          <a:off x="4038139" y="1799099"/>
          <a:ext cx="2538278" cy="11133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b="0" kern="1200" dirty="0" smtClean="0">
              <a:latin typeface="+mj-lt"/>
              <a:cs typeface="Times New Roman" pitchFamily="18" charset="0"/>
            </a:rPr>
            <a:t>5 aphids (BSS) +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b="0" kern="1200" dirty="0" smtClean="0">
              <a:latin typeface="+mj-lt"/>
              <a:cs typeface="Times New Roman" pitchFamily="18" charset="0"/>
            </a:rPr>
            <a:t>5 aphids (without BSS) Without </a:t>
          </a:r>
          <a:r>
            <a:rPr lang="de-DE" sz="1900" b="0" i="1" kern="1200" dirty="0" smtClean="0">
              <a:latin typeface="+mj-lt"/>
              <a:cs typeface="Times New Roman" pitchFamily="18" charset="0"/>
            </a:rPr>
            <a:t>A. abdominalis</a:t>
          </a:r>
          <a:endParaRPr lang="en-US" sz="1900" b="0" kern="1200" dirty="0">
            <a:latin typeface="+mj-lt"/>
            <a:cs typeface="Times New Roman" pitchFamily="18" charset="0"/>
          </a:endParaRPr>
        </a:p>
      </dsp:txBody>
      <dsp:txXfrm>
        <a:off x="4070748" y="1831708"/>
        <a:ext cx="2473060" cy="1048147"/>
      </dsp:txXfrm>
    </dsp:sp>
    <dsp:sp modelId="{D0EC49A3-916F-455C-BC51-35082A39BE10}">
      <dsp:nvSpPr>
        <dsp:cNvPr id="0" name=""/>
        <dsp:cNvSpPr/>
      </dsp:nvSpPr>
      <dsp:spPr>
        <a:xfrm>
          <a:off x="4492273" y="2912464"/>
          <a:ext cx="815004" cy="393923"/>
        </a:xfrm>
        <a:custGeom>
          <a:avLst/>
          <a:gdLst/>
          <a:ahLst/>
          <a:cxnLst/>
          <a:rect l="0" t="0" r="0" b="0"/>
          <a:pathLst>
            <a:path>
              <a:moveTo>
                <a:pt x="815004" y="0"/>
              </a:moveTo>
              <a:lnTo>
                <a:pt x="815004" y="196961"/>
              </a:lnTo>
              <a:lnTo>
                <a:pt x="0" y="196961"/>
              </a:lnTo>
              <a:lnTo>
                <a:pt x="0" y="3939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7101F4-A6B8-4929-B71D-304B5CE79D92}">
      <dsp:nvSpPr>
        <dsp:cNvPr id="0" name=""/>
        <dsp:cNvSpPr/>
      </dsp:nvSpPr>
      <dsp:spPr>
        <a:xfrm>
          <a:off x="3864313" y="3306388"/>
          <a:ext cx="1255920" cy="14275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b="0" kern="1200" dirty="0" smtClean="0">
              <a:latin typeface="+mj-lt"/>
              <a:cs typeface="Times New Roman" pitchFamily="18" charset="0"/>
            </a:rPr>
            <a:t>C1 (Control for T1)</a:t>
          </a:r>
        </a:p>
      </dsp:txBody>
      <dsp:txXfrm>
        <a:off x="3901098" y="3343173"/>
        <a:ext cx="1182350" cy="1353934"/>
      </dsp:txXfrm>
    </dsp:sp>
    <dsp:sp modelId="{9261BF3E-9EFA-49A3-92D6-159958610F5E}">
      <dsp:nvSpPr>
        <dsp:cNvPr id="0" name=""/>
        <dsp:cNvSpPr/>
      </dsp:nvSpPr>
      <dsp:spPr>
        <a:xfrm>
          <a:off x="5307278" y="2912464"/>
          <a:ext cx="817692" cy="3939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961"/>
              </a:lnTo>
              <a:lnTo>
                <a:pt x="817692" y="196961"/>
              </a:lnTo>
              <a:lnTo>
                <a:pt x="817692" y="3939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0E0BCB-FB86-44E3-9DC1-B23292FE8E47}">
      <dsp:nvSpPr>
        <dsp:cNvPr id="0" name=""/>
        <dsp:cNvSpPr/>
      </dsp:nvSpPr>
      <dsp:spPr>
        <a:xfrm>
          <a:off x="5497010" y="3306388"/>
          <a:ext cx="1255920" cy="14275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b="0" kern="1200" dirty="0" smtClean="0">
              <a:latin typeface="+mj-lt"/>
              <a:cs typeface="Times New Roman" pitchFamily="18" charset="0"/>
            </a:rPr>
            <a:t>C2 (Control for T2)</a:t>
          </a:r>
        </a:p>
      </dsp:txBody>
      <dsp:txXfrm>
        <a:off x="5533795" y="3343173"/>
        <a:ext cx="1182350" cy="13539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998" y="13298394"/>
            <a:ext cx="25737979" cy="9176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1997" y="24258166"/>
            <a:ext cx="21195982" cy="109399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391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7828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1743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5657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957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3486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7401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91315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CDC75-7DDA-440F-9F98-5B6B73466840}" type="datetimeFigureOut">
              <a:rPr lang="en-US" smtClean="0"/>
              <a:pPr/>
              <a:t>8/15/2015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72D20-5DB2-486A-9BDD-479924486E1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CDC75-7DDA-440F-9F98-5B6B73466840}" type="datetimeFigureOut">
              <a:rPr lang="en-US" smtClean="0"/>
              <a:pPr/>
              <a:t>8/15/2015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72D20-5DB2-486A-9BDD-479924486E1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5385881" y="10969691"/>
            <a:ext cx="32703423" cy="23379201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70350" y="10969691"/>
            <a:ext cx="97610864" cy="23379201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CDC75-7DDA-440F-9F98-5B6B73466840}" type="datetimeFigureOut">
              <a:rPr lang="en-US" smtClean="0"/>
              <a:pPr/>
              <a:t>8/15/2015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72D20-5DB2-486A-9BDD-479924486E1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CDC75-7DDA-440F-9F98-5B6B73466840}" type="datetimeFigureOut">
              <a:rPr lang="en-US" smtClean="0"/>
              <a:pPr/>
              <a:t>8/15/2015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72D20-5DB2-486A-9BDD-479924486E1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1910" y="27508444"/>
            <a:ext cx="25737979" cy="8502249"/>
          </a:xfrm>
        </p:spPr>
        <p:txBody>
          <a:bodyPr anchor="t"/>
          <a:lstStyle>
            <a:lvl1pPr algn="l">
              <a:defRPr sz="209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1910" y="18144084"/>
            <a:ext cx="25737979" cy="9364362"/>
          </a:xfrm>
        </p:spPr>
        <p:txBody>
          <a:bodyPr anchor="b"/>
          <a:lstStyle>
            <a:lvl1pPr marL="0" indent="0">
              <a:buNone/>
              <a:defRPr sz="10500">
                <a:solidFill>
                  <a:schemeClr val="tx1">
                    <a:tint val="75000"/>
                  </a:schemeClr>
                </a:solidFill>
              </a:defRPr>
            </a:lvl1pPr>
            <a:lvl2pPr marL="2391448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2pPr>
            <a:lvl3pPr marL="4782896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3pPr>
            <a:lvl4pPr marL="7174344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4pPr>
            <a:lvl5pPr marL="9565791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5pPr>
            <a:lvl6pPr marL="11957240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6pPr>
            <a:lvl7pPr marL="14348687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7pPr>
            <a:lvl8pPr marL="16740136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8pPr>
            <a:lvl9pPr marL="19131583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CDC75-7DDA-440F-9F98-5B6B73466840}" type="datetimeFigureOut">
              <a:rPr lang="en-US" smtClean="0"/>
              <a:pPr/>
              <a:t>8/15/2015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72D20-5DB2-486A-9BDD-479924486E1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70352" y="63935327"/>
            <a:ext cx="65154516" cy="180826380"/>
          </a:xfrm>
        </p:spPr>
        <p:txBody>
          <a:bodyPr/>
          <a:lstStyle>
            <a:lvl1pPr>
              <a:defRPr sz="14700"/>
            </a:lvl1pPr>
            <a:lvl2pPr>
              <a:defRPr sz="12600"/>
            </a:lvl2pPr>
            <a:lvl3pPr>
              <a:defRPr sz="105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929532" y="63935327"/>
            <a:ext cx="65159771" cy="180826380"/>
          </a:xfrm>
        </p:spPr>
        <p:txBody>
          <a:bodyPr/>
          <a:lstStyle>
            <a:lvl1pPr>
              <a:defRPr sz="14700"/>
            </a:lvl1pPr>
            <a:lvl2pPr>
              <a:defRPr sz="12600"/>
            </a:lvl2pPr>
            <a:lvl3pPr>
              <a:defRPr sz="105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CDC75-7DDA-440F-9F98-5B6B73466840}" type="datetimeFigureOut">
              <a:rPr lang="en-US" smtClean="0"/>
              <a:pPr/>
              <a:t>8/15/2015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72D20-5DB2-486A-9BDD-479924486E1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999" y="1714326"/>
            <a:ext cx="27251978" cy="713475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4000" y="9582376"/>
            <a:ext cx="13378914" cy="3993477"/>
          </a:xfrm>
        </p:spPr>
        <p:txBody>
          <a:bodyPr anchor="b"/>
          <a:lstStyle>
            <a:lvl1pPr marL="0" indent="0">
              <a:buNone/>
              <a:defRPr sz="12600" b="1"/>
            </a:lvl1pPr>
            <a:lvl2pPr marL="2391448" indent="0">
              <a:buNone/>
              <a:defRPr sz="10500" b="1"/>
            </a:lvl2pPr>
            <a:lvl3pPr marL="4782896" indent="0">
              <a:buNone/>
              <a:defRPr sz="9400" b="1"/>
            </a:lvl3pPr>
            <a:lvl4pPr marL="7174344" indent="0">
              <a:buNone/>
              <a:defRPr sz="8400" b="1"/>
            </a:lvl4pPr>
            <a:lvl5pPr marL="9565791" indent="0">
              <a:buNone/>
              <a:defRPr sz="8400" b="1"/>
            </a:lvl5pPr>
            <a:lvl6pPr marL="11957240" indent="0">
              <a:buNone/>
              <a:defRPr sz="8400" b="1"/>
            </a:lvl6pPr>
            <a:lvl7pPr marL="14348687" indent="0">
              <a:buNone/>
              <a:defRPr sz="8400" b="1"/>
            </a:lvl7pPr>
            <a:lvl8pPr marL="16740136" indent="0">
              <a:buNone/>
              <a:defRPr sz="8400" b="1"/>
            </a:lvl8pPr>
            <a:lvl9pPr marL="19131583" indent="0">
              <a:buNone/>
              <a:defRPr sz="8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4000" y="13575853"/>
            <a:ext cx="13378914" cy="24664451"/>
          </a:xfrm>
        </p:spPr>
        <p:txBody>
          <a:bodyPr/>
          <a:lstStyle>
            <a:lvl1pPr>
              <a:defRPr sz="12600"/>
            </a:lvl1pPr>
            <a:lvl2pPr>
              <a:defRPr sz="105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81809" y="9582376"/>
            <a:ext cx="13384169" cy="3993477"/>
          </a:xfrm>
        </p:spPr>
        <p:txBody>
          <a:bodyPr anchor="b"/>
          <a:lstStyle>
            <a:lvl1pPr marL="0" indent="0">
              <a:buNone/>
              <a:defRPr sz="12600" b="1"/>
            </a:lvl1pPr>
            <a:lvl2pPr marL="2391448" indent="0">
              <a:buNone/>
              <a:defRPr sz="10500" b="1"/>
            </a:lvl2pPr>
            <a:lvl3pPr marL="4782896" indent="0">
              <a:buNone/>
              <a:defRPr sz="9400" b="1"/>
            </a:lvl3pPr>
            <a:lvl4pPr marL="7174344" indent="0">
              <a:buNone/>
              <a:defRPr sz="8400" b="1"/>
            </a:lvl4pPr>
            <a:lvl5pPr marL="9565791" indent="0">
              <a:buNone/>
              <a:defRPr sz="8400" b="1"/>
            </a:lvl5pPr>
            <a:lvl6pPr marL="11957240" indent="0">
              <a:buNone/>
              <a:defRPr sz="8400" b="1"/>
            </a:lvl6pPr>
            <a:lvl7pPr marL="14348687" indent="0">
              <a:buNone/>
              <a:defRPr sz="8400" b="1"/>
            </a:lvl7pPr>
            <a:lvl8pPr marL="16740136" indent="0">
              <a:buNone/>
              <a:defRPr sz="8400" b="1"/>
            </a:lvl8pPr>
            <a:lvl9pPr marL="19131583" indent="0">
              <a:buNone/>
              <a:defRPr sz="8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81809" y="13575853"/>
            <a:ext cx="13384169" cy="24664451"/>
          </a:xfrm>
        </p:spPr>
        <p:txBody>
          <a:bodyPr/>
          <a:lstStyle>
            <a:lvl1pPr>
              <a:defRPr sz="12600"/>
            </a:lvl1pPr>
            <a:lvl2pPr>
              <a:defRPr sz="105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CDC75-7DDA-440F-9F98-5B6B73466840}" type="datetimeFigureOut">
              <a:rPr lang="en-US" smtClean="0"/>
              <a:pPr/>
              <a:t>8/15/2015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72D20-5DB2-486A-9BDD-479924486E1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CDC75-7DDA-440F-9F98-5B6B73466840}" type="datetimeFigureOut">
              <a:rPr lang="en-US" smtClean="0"/>
              <a:pPr/>
              <a:t>8/15/2015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72D20-5DB2-486A-9BDD-479924486E1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CDC75-7DDA-440F-9F98-5B6B73466840}" type="datetimeFigureOut">
              <a:rPr lang="en-US" smtClean="0"/>
              <a:pPr/>
              <a:t>8/15/2015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72D20-5DB2-486A-9BDD-479924486E1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4001" y="1704415"/>
            <a:ext cx="9961903" cy="7253667"/>
          </a:xfrm>
        </p:spPr>
        <p:txBody>
          <a:bodyPr anchor="b"/>
          <a:lstStyle>
            <a:lvl1pPr algn="l">
              <a:defRPr sz="10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8630" y="1704417"/>
            <a:ext cx="16927347" cy="36535890"/>
          </a:xfrm>
        </p:spPr>
        <p:txBody>
          <a:bodyPr/>
          <a:lstStyle>
            <a:lvl1pPr>
              <a:defRPr sz="16800"/>
            </a:lvl1pPr>
            <a:lvl2pPr>
              <a:defRPr sz="14700"/>
            </a:lvl2pPr>
            <a:lvl3pPr>
              <a:defRPr sz="12600"/>
            </a:lvl3pPr>
            <a:lvl4pPr>
              <a:defRPr sz="10500"/>
            </a:lvl4pPr>
            <a:lvl5pPr>
              <a:defRPr sz="10500"/>
            </a:lvl5pPr>
            <a:lvl6pPr>
              <a:defRPr sz="10500"/>
            </a:lvl6pPr>
            <a:lvl7pPr>
              <a:defRPr sz="10500"/>
            </a:lvl7pPr>
            <a:lvl8pPr>
              <a:defRPr sz="10500"/>
            </a:lvl8pPr>
            <a:lvl9pPr>
              <a:defRPr sz="10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4001" y="8958085"/>
            <a:ext cx="9961903" cy="29282223"/>
          </a:xfrm>
        </p:spPr>
        <p:txBody>
          <a:bodyPr/>
          <a:lstStyle>
            <a:lvl1pPr marL="0" indent="0">
              <a:buNone/>
              <a:defRPr sz="7300"/>
            </a:lvl1pPr>
            <a:lvl2pPr marL="2391448" indent="0">
              <a:buNone/>
              <a:defRPr sz="6300"/>
            </a:lvl2pPr>
            <a:lvl3pPr marL="4782896" indent="0">
              <a:buNone/>
              <a:defRPr sz="5200"/>
            </a:lvl3pPr>
            <a:lvl4pPr marL="7174344" indent="0">
              <a:buNone/>
              <a:defRPr sz="4700"/>
            </a:lvl4pPr>
            <a:lvl5pPr marL="9565791" indent="0">
              <a:buNone/>
              <a:defRPr sz="4700"/>
            </a:lvl5pPr>
            <a:lvl6pPr marL="11957240" indent="0">
              <a:buNone/>
              <a:defRPr sz="4700"/>
            </a:lvl6pPr>
            <a:lvl7pPr marL="14348687" indent="0">
              <a:buNone/>
              <a:defRPr sz="4700"/>
            </a:lvl7pPr>
            <a:lvl8pPr marL="16740136" indent="0">
              <a:buNone/>
              <a:defRPr sz="4700"/>
            </a:lvl8pPr>
            <a:lvl9pPr marL="19131583" indent="0">
              <a:buNone/>
              <a:defRPr sz="4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CDC75-7DDA-440F-9F98-5B6B73466840}" type="datetimeFigureOut">
              <a:rPr lang="en-US" smtClean="0"/>
              <a:pPr/>
              <a:t>8/15/2015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72D20-5DB2-486A-9BDD-479924486E1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5087" y="29965969"/>
            <a:ext cx="18167985" cy="3537652"/>
          </a:xfrm>
        </p:spPr>
        <p:txBody>
          <a:bodyPr anchor="b"/>
          <a:lstStyle>
            <a:lvl1pPr algn="l">
              <a:defRPr sz="10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5087" y="3825021"/>
            <a:ext cx="18167985" cy="25685115"/>
          </a:xfrm>
        </p:spPr>
        <p:txBody>
          <a:bodyPr/>
          <a:lstStyle>
            <a:lvl1pPr marL="0" indent="0">
              <a:buNone/>
              <a:defRPr sz="16800"/>
            </a:lvl1pPr>
            <a:lvl2pPr marL="2391448" indent="0">
              <a:buNone/>
              <a:defRPr sz="14700"/>
            </a:lvl2pPr>
            <a:lvl3pPr marL="4782896" indent="0">
              <a:buNone/>
              <a:defRPr sz="12600"/>
            </a:lvl3pPr>
            <a:lvl4pPr marL="7174344" indent="0">
              <a:buNone/>
              <a:defRPr sz="10500"/>
            </a:lvl4pPr>
            <a:lvl5pPr marL="9565791" indent="0">
              <a:buNone/>
              <a:defRPr sz="10500"/>
            </a:lvl5pPr>
            <a:lvl6pPr marL="11957240" indent="0">
              <a:buNone/>
              <a:defRPr sz="10500"/>
            </a:lvl6pPr>
            <a:lvl7pPr marL="14348687" indent="0">
              <a:buNone/>
              <a:defRPr sz="10500"/>
            </a:lvl7pPr>
            <a:lvl8pPr marL="16740136" indent="0">
              <a:buNone/>
              <a:defRPr sz="10500"/>
            </a:lvl8pPr>
            <a:lvl9pPr marL="19131583" indent="0">
              <a:buNone/>
              <a:defRPr sz="105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5087" y="33503620"/>
            <a:ext cx="18167985" cy="5024053"/>
          </a:xfrm>
        </p:spPr>
        <p:txBody>
          <a:bodyPr/>
          <a:lstStyle>
            <a:lvl1pPr marL="0" indent="0">
              <a:buNone/>
              <a:defRPr sz="7300"/>
            </a:lvl1pPr>
            <a:lvl2pPr marL="2391448" indent="0">
              <a:buNone/>
              <a:defRPr sz="6300"/>
            </a:lvl2pPr>
            <a:lvl3pPr marL="4782896" indent="0">
              <a:buNone/>
              <a:defRPr sz="5200"/>
            </a:lvl3pPr>
            <a:lvl4pPr marL="7174344" indent="0">
              <a:buNone/>
              <a:defRPr sz="4700"/>
            </a:lvl4pPr>
            <a:lvl5pPr marL="9565791" indent="0">
              <a:buNone/>
              <a:defRPr sz="4700"/>
            </a:lvl5pPr>
            <a:lvl6pPr marL="11957240" indent="0">
              <a:buNone/>
              <a:defRPr sz="4700"/>
            </a:lvl6pPr>
            <a:lvl7pPr marL="14348687" indent="0">
              <a:buNone/>
              <a:defRPr sz="4700"/>
            </a:lvl7pPr>
            <a:lvl8pPr marL="16740136" indent="0">
              <a:buNone/>
              <a:defRPr sz="4700"/>
            </a:lvl8pPr>
            <a:lvl9pPr marL="19131583" indent="0">
              <a:buNone/>
              <a:defRPr sz="4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CDC75-7DDA-440F-9F98-5B6B73466840}" type="datetimeFigureOut">
              <a:rPr lang="en-US" smtClean="0"/>
              <a:pPr/>
              <a:t>8/15/2015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72D20-5DB2-486A-9BDD-479924486E1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3999" y="1714326"/>
            <a:ext cx="27251978" cy="7134754"/>
          </a:xfrm>
          <a:prstGeom prst="rect">
            <a:avLst/>
          </a:prstGeom>
        </p:spPr>
        <p:txBody>
          <a:bodyPr vert="horz" lIns="478289" tIns="239145" rIns="478289" bIns="239145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999" y="9988660"/>
            <a:ext cx="27251978" cy="28251648"/>
          </a:xfrm>
          <a:prstGeom prst="rect">
            <a:avLst/>
          </a:prstGeom>
        </p:spPr>
        <p:txBody>
          <a:bodyPr vert="horz" lIns="478289" tIns="239145" rIns="478289" bIns="23914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13999" y="39677164"/>
            <a:ext cx="7065327" cy="2279158"/>
          </a:xfrm>
          <a:prstGeom prst="rect">
            <a:avLst/>
          </a:prstGeom>
        </p:spPr>
        <p:txBody>
          <a:bodyPr vert="horz" lIns="478289" tIns="239145" rIns="478289" bIns="239145" rtlCol="0" anchor="ctr"/>
          <a:lstStyle>
            <a:lvl1pPr algn="l">
              <a:defRPr sz="6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4CDC75-7DDA-440F-9F98-5B6B73466840}" type="datetimeFigureOut">
              <a:rPr lang="en-US" smtClean="0"/>
              <a:pPr/>
              <a:t>8/15/2015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45659" y="39677164"/>
            <a:ext cx="9588658" cy="2279158"/>
          </a:xfrm>
          <a:prstGeom prst="rect">
            <a:avLst/>
          </a:prstGeom>
        </p:spPr>
        <p:txBody>
          <a:bodyPr vert="horz" lIns="478289" tIns="239145" rIns="478289" bIns="239145" rtlCol="0" anchor="ctr"/>
          <a:lstStyle>
            <a:lvl1pPr algn="ctr">
              <a:defRPr sz="6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00650" y="39677164"/>
            <a:ext cx="7065327" cy="2279158"/>
          </a:xfrm>
          <a:prstGeom prst="rect">
            <a:avLst/>
          </a:prstGeom>
        </p:spPr>
        <p:txBody>
          <a:bodyPr vert="horz" lIns="478289" tIns="239145" rIns="478289" bIns="239145" rtlCol="0" anchor="ctr"/>
          <a:lstStyle>
            <a:lvl1pPr algn="r">
              <a:defRPr sz="6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E72D20-5DB2-486A-9BDD-479924486E1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782896" rtl="0" eaLnBrk="1" latinLnBrk="0" hangingPunct="1">
        <a:spcBef>
          <a:spcPct val="0"/>
        </a:spcBef>
        <a:buNone/>
        <a:defRPr sz="2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3586" indent="-1793586" algn="l" defTabSz="4782896" rtl="0" eaLnBrk="1" latinLnBrk="0" hangingPunct="1">
        <a:spcBef>
          <a:spcPct val="20000"/>
        </a:spcBef>
        <a:buFont typeface="Arial" pitchFamily="34" charset="0"/>
        <a:buChar char="•"/>
        <a:defRPr sz="16800" kern="1200">
          <a:solidFill>
            <a:schemeClr val="tx1"/>
          </a:solidFill>
          <a:latin typeface="+mn-lt"/>
          <a:ea typeface="+mn-ea"/>
          <a:cs typeface="+mn-cs"/>
        </a:defRPr>
      </a:lvl1pPr>
      <a:lvl2pPr marL="3886103" indent="-1494655" algn="l" defTabSz="4782896" rtl="0" eaLnBrk="1" latinLnBrk="0" hangingPunct="1">
        <a:spcBef>
          <a:spcPct val="20000"/>
        </a:spcBef>
        <a:buFont typeface="Arial" pitchFamily="34" charset="0"/>
        <a:buChar char="–"/>
        <a:defRPr sz="14700" kern="1200">
          <a:solidFill>
            <a:schemeClr val="tx1"/>
          </a:solidFill>
          <a:latin typeface="+mn-lt"/>
          <a:ea typeface="+mn-ea"/>
          <a:cs typeface="+mn-cs"/>
        </a:defRPr>
      </a:lvl2pPr>
      <a:lvl3pPr marL="5978620" indent="-1195724" algn="l" defTabSz="4782896" rtl="0" eaLnBrk="1" latinLnBrk="0" hangingPunct="1">
        <a:spcBef>
          <a:spcPct val="20000"/>
        </a:spcBef>
        <a:buFont typeface="Arial" pitchFamily="34" charset="0"/>
        <a:buChar char="•"/>
        <a:defRPr sz="12600" kern="1200">
          <a:solidFill>
            <a:schemeClr val="tx1"/>
          </a:solidFill>
          <a:latin typeface="+mn-lt"/>
          <a:ea typeface="+mn-ea"/>
          <a:cs typeface="+mn-cs"/>
        </a:defRPr>
      </a:lvl3pPr>
      <a:lvl4pPr marL="8370067" indent="-1195724" algn="l" defTabSz="4782896" rtl="0" eaLnBrk="1" latinLnBrk="0" hangingPunct="1">
        <a:spcBef>
          <a:spcPct val="20000"/>
        </a:spcBef>
        <a:buFont typeface="Arial" pitchFamily="34" charset="0"/>
        <a:buChar char="–"/>
        <a:defRPr sz="10500" kern="1200">
          <a:solidFill>
            <a:schemeClr val="tx1"/>
          </a:solidFill>
          <a:latin typeface="+mn-lt"/>
          <a:ea typeface="+mn-ea"/>
          <a:cs typeface="+mn-cs"/>
        </a:defRPr>
      </a:lvl4pPr>
      <a:lvl5pPr marL="10761516" indent="-1195724" algn="l" defTabSz="4782896" rtl="0" eaLnBrk="1" latinLnBrk="0" hangingPunct="1">
        <a:spcBef>
          <a:spcPct val="20000"/>
        </a:spcBef>
        <a:buFont typeface="Arial" pitchFamily="34" charset="0"/>
        <a:buChar char="»"/>
        <a:defRPr sz="10500" kern="1200">
          <a:solidFill>
            <a:schemeClr val="tx1"/>
          </a:solidFill>
          <a:latin typeface="+mn-lt"/>
          <a:ea typeface="+mn-ea"/>
          <a:cs typeface="+mn-cs"/>
        </a:defRPr>
      </a:lvl5pPr>
      <a:lvl6pPr marL="13152963" indent="-1195724" algn="l" defTabSz="4782896" rtl="0" eaLnBrk="1" latinLnBrk="0" hangingPunct="1">
        <a:spcBef>
          <a:spcPct val="20000"/>
        </a:spcBef>
        <a:buFont typeface="Arial" pitchFamily="34" charset="0"/>
        <a:buChar char="•"/>
        <a:defRPr sz="105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411" indent="-1195724" algn="l" defTabSz="4782896" rtl="0" eaLnBrk="1" latinLnBrk="0" hangingPunct="1">
        <a:spcBef>
          <a:spcPct val="20000"/>
        </a:spcBef>
        <a:buFont typeface="Arial" pitchFamily="34" charset="0"/>
        <a:buChar char="•"/>
        <a:defRPr sz="10500" kern="1200">
          <a:solidFill>
            <a:schemeClr val="tx1"/>
          </a:solidFill>
          <a:latin typeface="+mn-lt"/>
          <a:ea typeface="+mn-ea"/>
          <a:cs typeface="+mn-cs"/>
        </a:defRPr>
      </a:lvl7pPr>
      <a:lvl8pPr marL="17935859" indent="-1195724" algn="l" defTabSz="4782896" rtl="0" eaLnBrk="1" latinLnBrk="0" hangingPunct="1">
        <a:spcBef>
          <a:spcPct val="20000"/>
        </a:spcBef>
        <a:buFont typeface="Arial" pitchFamily="34" charset="0"/>
        <a:buChar char="•"/>
        <a:defRPr sz="10500" kern="1200">
          <a:solidFill>
            <a:schemeClr val="tx1"/>
          </a:solidFill>
          <a:latin typeface="+mn-lt"/>
          <a:ea typeface="+mn-ea"/>
          <a:cs typeface="+mn-cs"/>
        </a:defRPr>
      </a:lvl8pPr>
      <a:lvl9pPr marL="20327307" indent="-1195724" algn="l" defTabSz="4782896" rtl="0" eaLnBrk="1" latinLnBrk="0" hangingPunct="1">
        <a:spcBef>
          <a:spcPct val="20000"/>
        </a:spcBef>
        <a:buFont typeface="Arial" pitchFamily="34" charset="0"/>
        <a:buChar char="•"/>
        <a:defRPr sz="10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82896" rtl="0" eaLnBrk="1" latinLnBrk="0" hangingPunct="1">
        <a:defRPr sz="9400" kern="1200">
          <a:solidFill>
            <a:schemeClr val="tx1"/>
          </a:solidFill>
          <a:latin typeface="+mn-lt"/>
          <a:ea typeface="+mn-ea"/>
          <a:cs typeface="+mn-cs"/>
        </a:defRPr>
      </a:lvl1pPr>
      <a:lvl2pPr marL="2391448" algn="l" defTabSz="4782896" rtl="0" eaLnBrk="1" latinLnBrk="0" hangingPunct="1">
        <a:defRPr sz="9400" kern="1200">
          <a:solidFill>
            <a:schemeClr val="tx1"/>
          </a:solidFill>
          <a:latin typeface="+mn-lt"/>
          <a:ea typeface="+mn-ea"/>
          <a:cs typeface="+mn-cs"/>
        </a:defRPr>
      </a:lvl2pPr>
      <a:lvl3pPr marL="4782896" algn="l" defTabSz="4782896" rtl="0" eaLnBrk="1" latinLnBrk="0" hangingPunct="1">
        <a:defRPr sz="9400" kern="1200">
          <a:solidFill>
            <a:schemeClr val="tx1"/>
          </a:solidFill>
          <a:latin typeface="+mn-lt"/>
          <a:ea typeface="+mn-ea"/>
          <a:cs typeface="+mn-cs"/>
        </a:defRPr>
      </a:lvl3pPr>
      <a:lvl4pPr marL="7174344" algn="l" defTabSz="4782896" rtl="0" eaLnBrk="1" latinLnBrk="0" hangingPunct="1"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565791" algn="l" defTabSz="4782896" rtl="0" eaLnBrk="1" latinLnBrk="0" hangingPunct="1"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957240" algn="l" defTabSz="4782896" rtl="0" eaLnBrk="1" latinLnBrk="0" hangingPunct="1"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4348687" algn="l" defTabSz="4782896" rtl="0" eaLnBrk="1" latinLnBrk="0" hangingPunct="1"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740136" algn="l" defTabSz="4782896" rtl="0" eaLnBrk="1" latinLnBrk="0" hangingPunct="1"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9131583" algn="l" defTabSz="4782896" rtl="0" eaLnBrk="1" latinLnBrk="0" hangingPunct="1"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13" Type="http://schemas.openxmlformats.org/officeDocument/2006/relationships/image" Target="../media/image1.png"/><Relationship Id="rId18" Type="http://schemas.openxmlformats.org/officeDocument/2006/relationships/diagramLayout" Target="../diagrams/layout2.xml"/><Relationship Id="rId26" Type="http://schemas.microsoft.com/office/2007/relationships/diagramDrawing" Target="../diagrams/drawing3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2.xml"/><Relationship Id="rId7" Type="http://schemas.openxmlformats.org/officeDocument/2006/relationships/chart" Target="../charts/chart1.xml"/><Relationship Id="rId12" Type="http://schemas.openxmlformats.org/officeDocument/2006/relationships/chart" Target="../charts/chart6.xml"/><Relationship Id="rId17" Type="http://schemas.openxmlformats.org/officeDocument/2006/relationships/diagramData" Target="../diagrams/data2.xml"/><Relationship Id="rId25" Type="http://schemas.openxmlformats.org/officeDocument/2006/relationships/diagramColors" Target="../diagrams/colors3.xml"/><Relationship Id="rId2" Type="http://schemas.openxmlformats.org/officeDocument/2006/relationships/diagramData" Target="../diagrams/data1.xml"/><Relationship Id="rId16" Type="http://schemas.openxmlformats.org/officeDocument/2006/relationships/image" Target="../media/image4.png"/><Relationship Id="rId20" Type="http://schemas.openxmlformats.org/officeDocument/2006/relationships/diagramColors" Target="../diagrams/colors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openxmlformats.org/officeDocument/2006/relationships/chart" Target="../charts/chart5.xml"/><Relationship Id="rId24" Type="http://schemas.openxmlformats.org/officeDocument/2006/relationships/diagramQuickStyle" Target="../diagrams/quickStyle3.xml"/><Relationship Id="rId5" Type="http://schemas.openxmlformats.org/officeDocument/2006/relationships/diagramColors" Target="../diagrams/colors1.xml"/><Relationship Id="rId15" Type="http://schemas.openxmlformats.org/officeDocument/2006/relationships/image" Target="../media/image3.png"/><Relationship Id="rId23" Type="http://schemas.openxmlformats.org/officeDocument/2006/relationships/diagramLayout" Target="../diagrams/layout3.xml"/><Relationship Id="rId10" Type="http://schemas.openxmlformats.org/officeDocument/2006/relationships/chart" Target="../charts/chart4.xml"/><Relationship Id="rId19" Type="http://schemas.openxmlformats.org/officeDocument/2006/relationships/diagramQuickStyle" Target="../diagrams/quickStyle2.xml"/><Relationship Id="rId4" Type="http://schemas.openxmlformats.org/officeDocument/2006/relationships/diagramQuickStyle" Target="../diagrams/quickStyle1.xml"/><Relationship Id="rId9" Type="http://schemas.openxmlformats.org/officeDocument/2006/relationships/chart" Target="../charts/chart3.xml"/><Relationship Id="rId14" Type="http://schemas.openxmlformats.org/officeDocument/2006/relationships/image" Target="../media/image2.jpeg"/><Relationship Id="rId22" Type="http://schemas.openxmlformats.org/officeDocument/2006/relationships/diagramData" Target="../diagrams/data3.xml"/><Relationship Id="rId27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/>
          <p:cNvGrpSpPr/>
          <p:nvPr/>
        </p:nvGrpSpPr>
        <p:grpSpPr>
          <a:xfrm>
            <a:off x="7321397" y="9090820"/>
            <a:ext cx="7272808" cy="6840760"/>
            <a:chOff x="19964523" y="8442822"/>
            <a:chExt cx="7272808" cy="6840760"/>
          </a:xfrm>
        </p:grpSpPr>
        <p:sp>
          <p:nvSpPr>
            <p:cNvPr id="49" name="Oval 48"/>
            <p:cNvSpPr/>
            <p:nvPr/>
          </p:nvSpPr>
          <p:spPr>
            <a:xfrm>
              <a:off x="19964523" y="8442822"/>
              <a:ext cx="7272808" cy="684076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just"/>
              <a:endParaRPr lang="en-GB" dirty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endParaRPr>
            </a:p>
          </p:txBody>
        </p:sp>
        <p:graphicFrame>
          <p:nvGraphicFramePr>
            <p:cNvPr id="50" name="Diagram 49"/>
            <p:cNvGraphicFramePr/>
            <p:nvPr>
              <p:extLst>
                <p:ext uri="{D42A27DB-BD31-4B8C-83A1-F6EECF244321}">
                  <p14:modId xmlns:p14="http://schemas.microsoft.com/office/powerpoint/2010/main" val="652274278"/>
                </p:ext>
              </p:extLst>
            </p:nvPr>
          </p:nvGraphicFramePr>
          <p:xfrm>
            <a:off x="20396571" y="9738966"/>
            <a:ext cx="6552728" cy="432048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1" name="TextBox 50"/>
            <p:cNvSpPr txBox="1"/>
            <p:nvPr/>
          </p:nvSpPr>
          <p:spPr>
            <a:xfrm>
              <a:off x="22124763" y="11755190"/>
              <a:ext cx="3024336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600" b="1" dirty="0" smtClean="0">
                  <a:solidFill>
                    <a:schemeClr val="tx2">
                      <a:lumMod val="50000"/>
                    </a:schemeClr>
                  </a:solidFill>
                  <a:latin typeface="+mj-lt"/>
                  <a:cs typeface="Times New Roman" pitchFamily="18" charset="0"/>
                </a:rPr>
                <a:t>Environmental</a:t>
              </a:r>
              <a:r>
                <a:rPr lang="en-GB" sz="2600" dirty="0" smtClean="0">
                  <a:solidFill>
                    <a:schemeClr val="tx2">
                      <a:lumMod val="50000"/>
                    </a:schemeClr>
                  </a:solidFill>
                  <a:latin typeface="+mj-lt"/>
                  <a:cs typeface="Times New Roman" pitchFamily="18" charset="0"/>
                </a:rPr>
                <a:t> </a:t>
              </a:r>
              <a:r>
                <a:rPr lang="en-GB" sz="2600" b="1" dirty="0" smtClean="0">
                  <a:solidFill>
                    <a:schemeClr val="tx2">
                      <a:lumMod val="50000"/>
                    </a:schemeClr>
                  </a:solidFill>
                  <a:latin typeface="+mj-lt"/>
                  <a:cs typeface="Times New Roman" pitchFamily="18" charset="0"/>
                </a:rPr>
                <a:t>influence</a:t>
              </a:r>
              <a:endParaRPr lang="en-GB" sz="2600" b="1" dirty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0" y="1"/>
            <a:ext cx="30279975" cy="5634509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87179" tIns="43589" rIns="87179" bIns="43589" rtlCol="0" anchor="ctr"/>
          <a:lstStyle/>
          <a:p>
            <a:pPr algn="just"/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12293" y="616252"/>
            <a:ext cx="26893190" cy="1873133"/>
          </a:xfrm>
          <a:prstGeom prst="rect">
            <a:avLst/>
          </a:prstGeom>
          <a:noFill/>
        </p:spPr>
        <p:txBody>
          <a:bodyPr wrap="square" lIns="87179" tIns="43589" rIns="87179" bIns="43589" rtlCol="0">
            <a:spAutoFit/>
          </a:bodyPr>
          <a:lstStyle/>
          <a:p>
            <a:pPr algn="ctr" defTabSz="4755488">
              <a:tabLst>
                <a:tab pos="13326566" algn="l"/>
              </a:tabLst>
            </a:pPr>
            <a:r>
              <a:rPr lang="en-US" sz="5800" b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Host feeding resistance of </a:t>
            </a:r>
            <a:r>
              <a:rPr lang="en-US" sz="5800" b="1" i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Sitobion avenae</a:t>
            </a:r>
            <a:r>
              <a:rPr lang="en-US" sz="5800" b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 (F.) harbouring bacterial secondary symbionts (BSS) against </a:t>
            </a:r>
            <a:r>
              <a:rPr lang="en-US" sz="5800" b="1" i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Aphelinus abdominalis</a:t>
            </a:r>
            <a:r>
              <a:rPr lang="en-US" sz="5800" b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 (Dalman) at different temperatures</a:t>
            </a:r>
            <a:endParaRPr lang="en-GB" sz="5800" b="1" dirty="0">
              <a:solidFill>
                <a:schemeClr val="tx2">
                  <a:lumMod val="50000"/>
                </a:schemeClr>
              </a:solidFill>
              <a:latin typeface="+mj-lt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1423891" y="2898206"/>
            <a:ext cx="27003739" cy="2493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7179" tIns="43589" rIns="87179" bIns="43589">
            <a:spAutoFit/>
          </a:bodyPr>
          <a:lstStyle/>
          <a:p>
            <a:pPr marL="850600" indent="-326921" algn="ctr" defTabSz="4184890">
              <a:spcAft>
                <a:spcPts val="1716"/>
              </a:spcAft>
            </a:pPr>
            <a:r>
              <a:rPr lang="en-US" sz="5400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Sajjad Ali</a:t>
            </a:r>
            <a:r>
              <a:rPr lang="en-US" sz="5400" baseline="30000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*</a:t>
            </a:r>
            <a:r>
              <a:rPr lang="en-US" sz="5400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, Zaheer Abbas, and Stefan Vidal</a:t>
            </a:r>
            <a:r>
              <a:rPr lang="de-DE" sz="5100" kern="0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 </a:t>
            </a:r>
            <a:endParaRPr lang="en-US" sz="3800" dirty="0" smtClean="0">
              <a:solidFill>
                <a:schemeClr val="tx2">
                  <a:lumMod val="75000"/>
                </a:schemeClr>
              </a:solidFill>
              <a:latin typeface="+mj-lt"/>
              <a:cs typeface="Times New Roman" pitchFamily="18" charset="0"/>
            </a:endParaRPr>
          </a:p>
          <a:p>
            <a:pPr algn="ctr">
              <a:spcAft>
                <a:spcPts val="1716"/>
              </a:spcAft>
            </a:pPr>
            <a:r>
              <a:rPr lang="en-US" sz="3800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Department of Crop Sciences, Agricultural Entomology, Georg-August University, </a:t>
            </a:r>
            <a:r>
              <a:rPr lang="en-US" sz="3800" dirty="0" err="1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Grisebachstrasse</a:t>
            </a:r>
            <a:r>
              <a:rPr lang="en-US" sz="3800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, 6, 37077, </a:t>
            </a:r>
            <a:r>
              <a:rPr lang="en-US" sz="3800" dirty="0" err="1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Göttingen</a:t>
            </a:r>
            <a:r>
              <a:rPr lang="en-US" sz="3800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, Germany</a:t>
            </a:r>
          </a:p>
          <a:p>
            <a:pPr algn="ctr">
              <a:spcAft>
                <a:spcPts val="1716"/>
              </a:spcAft>
            </a:pPr>
            <a:r>
              <a:rPr lang="en-US" sz="3200" baseline="30000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*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Correspondence and presenting author’s email : </a:t>
            </a:r>
            <a:r>
              <a:rPr lang="en-US" sz="3200" u="sng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asajjad@gwdg.de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86443" y="7898620"/>
            <a:ext cx="12600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Arial" pitchFamily="34" charset="0"/>
              <a:buChar char="•"/>
              <a:defRPr/>
            </a:pPr>
            <a:r>
              <a:rPr lang="en-GB" sz="3600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Environmental factors such as temperature may influence parasitoid host feeding and BSS’ effectiveness against parasitoid attack.</a:t>
            </a:r>
          </a:p>
          <a:p>
            <a:pPr marL="342900" lvl="0" indent="-342900" algn="just">
              <a:buFont typeface="Arial" pitchFamily="34" charset="0"/>
              <a:buChar char="•"/>
              <a:defRPr/>
            </a:pPr>
            <a:endParaRPr lang="en-GB" sz="3600" dirty="0" smtClean="0">
              <a:solidFill>
                <a:schemeClr val="tx2">
                  <a:lumMod val="50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8" name="Text Box 42"/>
          <p:cNvSpPr txBox="1">
            <a:spLocks noChangeArrowheads="1"/>
          </p:cNvSpPr>
          <p:nvPr/>
        </p:nvSpPr>
        <p:spPr bwMode="auto">
          <a:xfrm>
            <a:off x="1802941" y="6712102"/>
            <a:ext cx="9374989" cy="108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7179" tIns="43589" rIns="87179" bIns="43589">
            <a:spAutoFit/>
          </a:bodyPr>
          <a:lstStyle/>
          <a:p>
            <a:pPr algn="just" defTabSz="4184890">
              <a:spcBef>
                <a:spcPct val="50000"/>
              </a:spcBef>
            </a:pPr>
            <a:r>
              <a:rPr lang="en-US" sz="63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Introduction</a:t>
            </a:r>
            <a:endParaRPr lang="en-US" sz="6300" b="1" i="1" dirty="0">
              <a:solidFill>
                <a:schemeClr val="accent1">
                  <a:lumMod val="50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6" name="Text Box 43"/>
          <p:cNvSpPr txBox="1">
            <a:spLocks noChangeArrowheads="1"/>
          </p:cNvSpPr>
          <p:nvPr/>
        </p:nvSpPr>
        <p:spPr bwMode="auto">
          <a:xfrm>
            <a:off x="1098427" y="23492066"/>
            <a:ext cx="28190987" cy="108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7179" tIns="43589" rIns="87179" bIns="43589">
            <a:spAutoFit/>
          </a:bodyPr>
          <a:lstStyle/>
          <a:p>
            <a:pPr algn="ctr" defTabSz="4184890">
              <a:spcBef>
                <a:spcPct val="50000"/>
              </a:spcBef>
            </a:pPr>
            <a:r>
              <a:rPr lang="en-US" sz="63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Results and conclusion</a:t>
            </a:r>
            <a:endParaRPr lang="en-US" sz="6300" b="1" i="1" dirty="0">
              <a:solidFill>
                <a:schemeClr val="accent1">
                  <a:lumMod val="50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959529" y="6354590"/>
            <a:ext cx="28503194" cy="35390997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179" tIns="43589" rIns="87179" bIns="43589" rtlCol="0" anchor="ctr"/>
          <a:lstStyle/>
          <a:p>
            <a:pPr algn="just"/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0" name="Straight Connector 99"/>
          <p:cNvCxnSpPr/>
          <p:nvPr/>
        </p:nvCxnSpPr>
        <p:spPr>
          <a:xfrm>
            <a:off x="1746499" y="7754330"/>
            <a:ext cx="8496944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2178547" y="24500178"/>
            <a:ext cx="25634848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>
            <a:off x="15578779" y="7866758"/>
            <a:ext cx="1353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600" dirty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The hypothesis was investigated by the following experimental setup: 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15139987" y="7290694"/>
            <a:ext cx="0" cy="154817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 Box 42"/>
          <p:cNvSpPr txBox="1">
            <a:spLocks noChangeArrowheads="1"/>
          </p:cNvSpPr>
          <p:nvPr/>
        </p:nvSpPr>
        <p:spPr bwMode="auto">
          <a:xfrm>
            <a:off x="15702102" y="6673782"/>
            <a:ext cx="9374989" cy="108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7179" tIns="43589" rIns="87179" bIns="43589">
            <a:spAutoFit/>
          </a:bodyPr>
          <a:lstStyle/>
          <a:p>
            <a:pPr algn="just" defTabSz="4184890">
              <a:spcBef>
                <a:spcPct val="50000"/>
              </a:spcBef>
            </a:pPr>
            <a:r>
              <a:rPr lang="en-US" sz="63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Methodology</a:t>
            </a:r>
            <a:endParaRPr lang="en-US" sz="6300" b="1" i="1" dirty="0">
              <a:solidFill>
                <a:schemeClr val="accent1">
                  <a:lumMod val="50000"/>
                </a:schemeClr>
              </a:solidFill>
              <a:latin typeface="+mj-lt"/>
              <a:cs typeface="Times New Roman" pitchFamily="18" charset="0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>
            <a:off x="15572035" y="7722742"/>
            <a:ext cx="8496944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 Box 9"/>
          <p:cNvSpPr txBox="1">
            <a:spLocks noChangeArrowheads="1"/>
          </p:cNvSpPr>
          <p:nvPr/>
        </p:nvSpPr>
        <p:spPr bwMode="auto">
          <a:xfrm>
            <a:off x="1712293" y="15909126"/>
            <a:ext cx="12600000" cy="7832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600"/>
              </a:spcAft>
              <a:buFont typeface="Arial" pitchFamily="34" charset="0"/>
              <a:buChar char="•"/>
              <a:defRPr/>
            </a:pPr>
            <a:endParaRPr lang="en-GB" sz="3600" dirty="0" smtClean="0">
              <a:solidFill>
                <a:schemeClr val="tx2">
                  <a:lumMod val="50000"/>
                </a:schemeClr>
              </a:solidFill>
              <a:latin typeface="+mj-lt"/>
              <a:cs typeface="Times New Roman" pitchFamily="18" charset="0"/>
            </a:endParaRPr>
          </a:p>
          <a:p>
            <a:pPr marL="342900" lvl="0" indent="-342900" algn="just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GB" sz="3600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Parasitoids are important components of almost all terrestrial ecosystems and are potential biological control tool  against aphids.</a:t>
            </a:r>
          </a:p>
          <a:p>
            <a:pPr marL="342900" lvl="0" indent="-342900" algn="just">
              <a:spcAft>
                <a:spcPts val="600"/>
              </a:spcAft>
              <a:buFont typeface="Arial" pitchFamily="34" charset="0"/>
              <a:buChar char="•"/>
              <a:defRPr/>
            </a:pPr>
            <a:endParaRPr lang="en-GB" sz="3600" dirty="0" smtClean="0">
              <a:solidFill>
                <a:schemeClr val="tx2">
                  <a:lumMod val="50000"/>
                </a:schemeClr>
              </a:solidFill>
              <a:latin typeface="+mj-lt"/>
              <a:cs typeface="Times New Roman" pitchFamily="18" charset="0"/>
            </a:endParaRPr>
          </a:p>
          <a:p>
            <a:pPr marL="342900" lvl="0" indent="-342900" algn="just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GB" sz="3600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Host feeding benefits parasitoids enhancing their longevity and fecundity and causing additional mortality.</a:t>
            </a:r>
          </a:p>
          <a:p>
            <a:pPr marL="342900" indent="-342900" algn="just">
              <a:spcAft>
                <a:spcPts val="600"/>
              </a:spcAft>
              <a:buFont typeface="Arial" pitchFamily="34" charset="0"/>
              <a:buChar char="•"/>
              <a:defRPr/>
            </a:pPr>
            <a:endParaRPr lang="en-GB" sz="3600" dirty="0" smtClean="0">
              <a:solidFill>
                <a:schemeClr val="tx2">
                  <a:lumMod val="50000"/>
                </a:schemeClr>
              </a:solidFill>
              <a:latin typeface="+mj-lt"/>
              <a:cs typeface="Times New Roman" pitchFamily="18" charset="0"/>
            </a:endParaRPr>
          </a:p>
          <a:p>
            <a:pPr marL="342900" lvl="0" indent="-342900" algn="just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GB" sz="3600" i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Aphelinus abdominalis, </a:t>
            </a:r>
            <a:r>
              <a:rPr lang="en-GB" sz="3600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frequently used as a biological control agent, experiences host feeding behaviour.</a:t>
            </a:r>
          </a:p>
          <a:p>
            <a:pPr marL="342900" lvl="0" indent="-342900" algn="just">
              <a:spcAft>
                <a:spcPts val="600"/>
              </a:spcAft>
              <a:buFont typeface="Arial" pitchFamily="34" charset="0"/>
              <a:buChar char="•"/>
              <a:defRPr/>
            </a:pPr>
            <a:endParaRPr lang="en-GB" sz="3600" dirty="0">
              <a:solidFill>
                <a:schemeClr val="tx2">
                  <a:lumMod val="50000"/>
                </a:schemeClr>
              </a:solidFill>
              <a:latin typeface="+mj-lt"/>
              <a:cs typeface="Times New Roman" pitchFamily="18" charset="0"/>
            </a:endParaRPr>
          </a:p>
          <a:p>
            <a:pPr marL="342900" indent="-342900" algn="just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GB" sz="3600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Symbiotic interactions may be mitigated by biotic </a:t>
            </a:r>
            <a:r>
              <a:rPr lang="en-GB" sz="3600" dirty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and abiotic </a:t>
            </a:r>
            <a:r>
              <a:rPr lang="en-GB" sz="3600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interplay (i.e. BSS and temperature).</a:t>
            </a:r>
          </a:p>
        </p:txBody>
      </p:sp>
      <p:graphicFrame>
        <p:nvGraphicFramePr>
          <p:cNvPr id="61" name="Chart 60"/>
          <p:cNvGraphicFramePr/>
          <p:nvPr>
            <p:extLst>
              <p:ext uri="{D42A27DB-BD31-4B8C-83A1-F6EECF244321}">
                <p14:modId xmlns:p14="http://schemas.microsoft.com/office/powerpoint/2010/main" val="3332752558"/>
              </p:ext>
            </p:extLst>
          </p:nvPr>
        </p:nvGraphicFramePr>
        <p:xfrm>
          <a:off x="15211995" y="24679294"/>
          <a:ext cx="684076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62" name="Chart 61"/>
          <p:cNvGraphicFramePr/>
          <p:nvPr>
            <p:extLst>
              <p:ext uri="{D42A27DB-BD31-4B8C-83A1-F6EECF244321}">
                <p14:modId xmlns:p14="http://schemas.microsoft.com/office/powerpoint/2010/main" val="3214662515"/>
              </p:ext>
            </p:extLst>
          </p:nvPr>
        </p:nvGraphicFramePr>
        <p:xfrm>
          <a:off x="22052755" y="24679294"/>
          <a:ext cx="684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63" name="Chart 62"/>
          <p:cNvGraphicFramePr/>
          <p:nvPr>
            <p:extLst>
              <p:ext uri="{D42A27DB-BD31-4B8C-83A1-F6EECF244321}">
                <p14:modId xmlns:p14="http://schemas.microsoft.com/office/powerpoint/2010/main" val="3387081162"/>
              </p:ext>
            </p:extLst>
          </p:nvPr>
        </p:nvGraphicFramePr>
        <p:xfrm>
          <a:off x="15211995" y="29973694"/>
          <a:ext cx="684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64" name="Chart 63"/>
          <p:cNvGraphicFramePr/>
          <p:nvPr>
            <p:extLst>
              <p:ext uri="{D42A27DB-BD31-4B8C-83A1-F6EECF244321}">
                <p14:modId xmlns:p14="http://schemas.microsoft.com/office/powerpoint/2010/main" val="575871535"/>
              </p:ext>
            </p:extLst>
          </p:nvPr>
        </p:nvGraphicFramePr>
        <p:xfrm>
          <a:off x="22124763" y="29973694"/>
          <a:ext cx="684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65" name="Chart 64"/>
          <p:cNvGraphicFramePr/>
          <p:nvPr>
            <p:extLst>
              <p:ext uri="{D42A27DB-BD31-4B8C-83A1-F6EECF244321}">
                <p14:modId xmlns:p14="http://schemas.microsoft.com/office/powerpoint/2010/main" val="2729964759"/>
              </p:ext>
            </p:extLst>
          </p:nvPr>
        </p:nvGraphicFramePr>
        <p:xfrm>
          <a:off x="15139987" y="35593746"/>
          <a:ext cx="684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66" name="Chart 65"/>
          <p:cNvGraphicFramePr/>
          <p:nvPr>
            <p:extLst>
              <p:ext uri="{D42A27DB-BD31-4B8C-83A1-F6EECF244321}">
                <p14:modId xmlns:p14="http://schemas.microsoft.com/office/powerpoint/2010/main" val="840945592"/>
              </p:ext>
            </p:extLst>
          </p:nvPr>
        </p:nvGraphicFramePr>
        <p:xfrm>
          <a:off x="22124763" y="35593746"/>
          <a:ext cx="684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67" name="TextBox 66"/>
          <p:cNvSpPr txBox="1"/>
          <p:nvPr/>
        </p:nvSpPr>
        <p:spPr>
          <a:xfrm>
            <a:off x="1822699" y="25191064"/>
            <a:ext cx="12600000" cy="11156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GB" sz="3600" i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A. abdominalis</a:t>
            </a:r>
            <a:r>
              <a:rPr lang="en-GB" sz="3600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 host feeding caused higher mortalities in </a:t>
            </a:r>
            <a:r>
              <a:rPr lang="en-GB" sz="3600" i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S. </a:t>
            </a:r>
            <a:r>
              <a:rPr lang="en-GB" sz="3600" i="1" dirty="0" err="1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avenae</a:t>
            </a:r>
            <a:r>
              <a:rPr lang="en-GB" sz="3600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 with increasing temperatures up to 35 °C (lethal threshold for both </a:t>
            </a:r>
            <a:r>
              <a:rPr lang="en-GB" sz="3600" i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S. </a:t>
            </a:r>
            <a:r>
              <a:rPr lang="en-GB" sz="3600" i="1" dirty="0" err="1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avenae</a:t>
            </a:r>
            <a:r>
              <a:rPr lang="en-GB" sz="3600" i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 </a:t>
            </a:r>
            <a:r>
              <a:rPr lang="en-GB" sz="3600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and </a:t>
            </a:r>
            <a:r>
              <a:rPr lang="en-GB" sz="3600" i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A. </a:t>
            </a:r>
            <a:r>
              <a:rPr lang="en-GB" sz="3600" i="1" dirty="0" err="1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abdominalis</a:t>
            </a:r>
            <a:r>
              <a:rPr lang="en-GB" sz="3600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); but </a:t>
            </a:r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differences in mortalities between symbiotic and aposymbiotic aphids were maintained along the temperature regime.</a:t>
            </a:r>
          </a:p>
          <a:p>
            <a:pPr marL="342900" lvl="0" indent="-342900" algn="just">
              <a:spcAft>
                <a:spcPts val="600"/>
              </a:spcAft>
              <a:buFont typeface="Arial" pitchFamily="34" charset="0"/>
              <a:buChar char="•"/>
              <a:defRPr/>
            </a:pPr>
            <a:endParaRPr lang="en-GB" sz="3600" dirty="0" smtClean="0">
              <a:solidFill>
                <a:schemeClr val="tx2">
                  <a:lumMod val="50000"/>
                </a:schemeClr>
              </a:solidFill>
              <a:latin typeface="+mj-lt"/>
              <a:cs typeface="Times New Roman" pitchFamily="18" charset="0"/>
            </a:endParaRPr>
          </a:p>
          <a:p>
            <a:pPr marL="342900" lvl="0" indent="-342900" algn="just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GB" sz="3600" i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H. defensa </a:t>
            </a:r>
            <a:r>
              <a:rPr lang="en-GB" sz="3600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and </a:t>
            </a:r>
            <a:r>
              <a:rPr lang="en-GB" sz="3600" i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R. </a:t>
            </a:r>
            <a:r>
              <a:rPr lang="en-GB" sz="3600" i="1" dirty="0" err="1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insecticola</a:t>
            </a:r>
            <a:r>
              <a:rPr lang="en-GB" sz="3600" i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 </a:t>
            </a:r>
            <a:r>
              <a:rPr lang="en-GB" sz="3600" dirty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in </a:t>
            </a:r>
            <a:r>
              <a:rPr lang="en-GB" sz="3600" i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S. avenae </a:t>
            </a:r>
            <a:r>
              <a:rPr lang="en-GB" sz="3600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significantly increased resistance against </a:t>
            </a:r>
            <a:r>
              <a:rPr lang="en-GB" sz="3600" i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A. abdominalis</a:t>
            </a:r>
            <a:r>
              <a:rPr lang="en-GB" sz="3600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 host feeding at all temperatures investigated</a:t>
            </a:r>
            <a:r>
              <a:rPr lang="en-GB" sz="3600" dirty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.</a:t>
            </a:r>
            <a:endParaRPr lang="en-GB" sz="3600" dirty="0" smtClean="0">
              <a:solidFill>
                <a:schemeClr val="tx2">
                  <a:lumMod val="50000"/>
                </a:schemeClr>
              </a:solidFill>
              <a:latin typeface="+mj-lt"/>
              <a:cs typeface="Times New Roman" pitchFamily="18" charset="0"/>
            </a:endParaRPr>
          </a:p>
          <a:p>
            <a:pPr marL="342900" lvl="0" indent="-342900" algn="just">
              <a:spcAft>
                <a:spcPts val="600"/>
              </a:spcAft>
              <a:buFont typeface="Arial" pitchFamily="34" charset="0"/>
              <a:buChar char="•"/>
              <a:defRPr/>
            </a:pPr>
            <a:endParaRPr lang="en-GB" sz="3600" dirty="0" smtClean="0">
              <a:solidFill>
                <a:schemeClr val="tx2">
                  <a:lumMod val="50000"/>
                </a:schemeClr>
              </a:solidFill>
              <a:latin typeface="+mj-lt"/>
              <a:cs typeface="Times New Roman" pitchFamily="18" charset="0"/>
            </a:endParaRPr>
          </a:p>
          <a:p>
            <a:pPr marL="342900" lvl="0" indent="-342900" algn="just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GB" sz="3600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In </a:t>
            </a:r>
            <a:r>
              <a:rPr lang="en-GB" sz="3600" dirty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parasitoid host preference </a:t>
            </a:r>
            <a:r>
              <a:rPr lang="en-GB" sz="3600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experiments, </a:t>
            </a:r>
            <a:r>
              <a:rPr lang="en-GB" sz="3600" i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A. abdominalis </a:t>
            </a:r>
            <a:r>
              <a:rPr lang="en-GB" sz="3600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consumed more </a:t>
            </a:r>
            <a:r>
              <a:rPr lang="en-GB" sz="3600" i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S. avenae </a:t>
            </a:r>
            <a:r>
              <a:rPr lang="en-GB" sz="3600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without BSS as compared to those harbouring BSS indicating a clear behavioural host preference towards aphid clones -5 and -7 (i.e without BSS).</a:t>
            </a:r>
          </a:p>
          <a:p>
            <a:pPr marL="342900" lvl="0" indent="-342900" algn="just">
              <a:spcAft>
                <a:spcPts val="600"/>
              </a:spcAft>
              <a:buFont typeface="Arial" pitchFamily="34" charset="0"/>
              <a:buChar char="•"/>
              <a:defRPr/>
            </a:pPr>
            <a:endParaRPr lang="en-GB" sz="3600" dirty="0" smtClean="0">
              <a:solidFill>
                <a:schemeClr val="tx2">
                  <a:lumMod val="50000"/>
                </a:schemeClr>
              </a:solidFill>
              <a:latin typeface="+mj-lt"/>
              <a:cs typeface="Times New Roman" pitchFamily="18" charset="0"/>
            </a:endParaRPr>
          </a:p>
          <a:p>
            <a:pPr marL="342900" lvl="0" indent="-342900" algn="just"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GB" sz="3600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Host preference behaviour of </a:t>
            </a:r>
            <a:r>
              <a:rPr lang="en-GB" sz="3600" i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A. abdominalis </a:t>
            </a:r>
            <a:r>
              <a:rPr lang="en-GB" sz="3600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Times New Roman" pitchFamily="18" charset="0"/>
              </a:rPr>
              <a:t>was also affected by the genetic background of the aphids. Clone 7 was preferred over clone 5 (both with and without BSS).</a:t>
            </a:r>
          </a:p>
          <a:p>
            <a:pPr marL="342900" indent="-342900" algn="just">
              <a:spcAft>
                <a:spcPts val="600"/>
              </a:spcAft>
              <a:buFont typeface="Arial" pitchFamily="34" charset="0"/>
              <a:buChar char="•"/>
              <a:defRPr/>
            </a:pPr>
            <a:endParaRPr lang="en-GB" sz="3600" dirty="0" smtClean="0">
              <a:solidFill>
                <a:schemeClr val="tx2">
                  <a:lumMod val="50000"/>
                </a:schemeClr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822699" y="36453934"/>
            <a:ext cx="1248959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en-GB" sz="3400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Temperature poses a positive impact on </a:t>
            </a:r>
            <a:r>
              <a:rPr lang="en-GB" sz="3400" b="1" i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A. abdominalis </a:t>
            </a:r>
            <a:r>
              <a:rPr lang="en-US" sz="3400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host feeding, as </a:t>
            </a:r>
            <a:r>
              <a:rPr lang="en-US" sz="3400" b="1" i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S. avenae </a:t>
            </a:r>
            <a:r>
              <a:rPr lang="en-US" sz="3400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mortality </a:t>
            </a:r>
            <a:r>
              <a:rPr lang="en-GB" sz="3400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in</a:t>
            </a:r>
            <a:r>
              <a:rPr lang="en-US" sz="3400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creases with temperature gradients. However, </a:t>
            </a:r>
            <a:r>
              <a:rPr lang="en-GB" sz="3400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BSS experience sufficient thermal stability to protect their hosts. </a:t>
            </a:r>
            <a:r>
              <a:rPr lang="en-US" sz="3400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BSS as well as genetic variations can modify host feeding behaviour of the parasitoid. </a:t>
            </a:r>
          </a:p>
          <a:p>
            <a:pPr lvl="0" algn="just"/>
            <a:endParaRPr lang="en-US" sz="3400" b="1" dirty="0" smtClean="0">
              <a:solidFill>
                <a:schemeClr val="tx2">
                  <a:lumMod val="50000"/>
                </a:schemeClr>
              </a:solidFill>
              <a:cs typeface="Times New Roman" pitchFamily="18" charset="0"/>
            </a:endParaRPr>
          </a:p>
          <a:p>
            <a:pPr lvl="0" algn="just"/>
            <a:r>
              <a:rPr lang="en-GB" sz="3400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Thus, host-parasitoid interactions under varying environmental conditions should be addressed for effective utilization of biological control of aphids.</a:t>
            </a:r>
          </a:p>
        </p:txBody>
      </p:sp>
      <p:pic>
        <p:nvPicPr>
          <p:cNvPr id="1027" name="Picture 3" descr="C:\Users\Mohsin\Desktop\Associated_GAUG_Uni-Logo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085550" y="0"/>
            <a:ext cx="6194425" cy="1206500"/>
          </a:xfrm>
          <a:prstGeom prst="rect">
            <a:avLst/>
          </a:prstGeom>
          <a:noFill/>
        </p:spPr>
      </p:pic>
      <p:grpSp>
        <p:nvGrpSpPr>
          <p:cNvPr id="3" name="Group 2"/>
          <p:cNvGrpSpPr/>
          <p:nvPr/>
        </p:nvGrpSpPr>
        <p:grpSpPr>
          <a:xfrm>
            <a:off x="15454178" y="9090894"/>
            <a:ext cx="14159419" cy="14329592"/>
            <a:chOff x="15552149" y="8226798"/>
            <a:chExt cx="14159419" cy="14329592"/>
          </a:xfrm>
        </p:grpSpPr>
        <p:grpSp>
          <p:nvGrpSpPr>
            <p:cNvPr id="172" name="Group 171"/>
            <p:cNvGrpSpPr/>
            <p:nvPr/>
          </p:nvGrpSpPr>
          <p:grpSpPr>
            <a:xfrm>
              <a:off x="15552149" y="8226798"/>
              <a:ext cx="13701408" cy="14329592"/>
              <a:chOff x="2900299" y="17733663"/>
              <a:chExt cx="16081173" cy="13969552"/>
            </a:xfrm>
          </p:grpSpPr>
          <p:sp>
            <p:nvSpPr>
              <p:cNvPr id="157" name="Rounded Rectangle 156"/>
              <p:cNvSpPr/>
              <p:nvPr/>
            </p:nvSpPr>
            <p:spPr>
              <a:xfrm>
                <a:off x="2900299" y="17733663"/>
                <a:ext cx="16081173" cy="13969552"/>
              </a:xfrm>
              <a:prstGeom prst="roundRect">
                <a:avLst>
                  <a:gd name="adj" fmla="val 5892"/>
                </a:avLst>
              </a:prstGeom>
              <a:gradFill>
                <a:gsLst>
                  <a:gs pos="0">
                    <a:schemeClr val="accent1">
                      <a:tint val="37000"/>
                      <a:satMod val="300000"/>
                    </a:schemeClr>
                  </a:gs>
                  <a:gs pos="38000">
                    <a:schemeClr val="accent1">
                      <a:tint val="15000"/>
                      <a:satMod val="350000"/>
                    </a:schemeClr>
                  </a:gs>
                  <a:gs pos="78000">
                    <a:schemeClr val="bg1"/>
                  </a:gs>
                </a:gsLst>
              </a:gradFill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:endParaRPr lang="en-GB" sz="2500" dirty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171" name="Group 170"/>
              <p:cNvGrpSpPr/>
              <p:nvPr/>
            </p:nvGrpSpPr>
            <p:grpSpPr>
              <a:xfrm>
                <a:off x="3733283" y="17874061"/>
                <a:ext cx="6696743" cy="13829154"/>
                <a:chOff x="3733283" y="17730045"/>
                <a:chExt cx="6696743" cy="13829154"/>
              </a:xfrm>
            </p:grpSpPr>
            <p:sp>
              <p:nvSpPr>
                <p:cNvPr id="128" name="Rectangle 127"/>
                <p:cNvSpPr/>
                <p:nvPr/>
              </p:nvSpPr>
              <p:spPr>
                <a:xfrm>
                  <a:off x="5668198" y="29479560"/>
                  <a:ext cx="2880320" cy="46506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just"/>
                  <a:r>
                    <a:rPr lang="en-GB" sz="2500" b="1" i="1" dirty="0" smtClean="0">
                      <a:solidFill>
                        <a:schemeClr val="tx2">
                          <a:lumMod val="50000"/>
                        </a:schemeClr>
                      </a:solidFill>
                      <a:latin typeface="+mj-lt"/>
                      <a:cs typeface="Times New Roman" pitchFamily="18" charset="0"/>
                    </a:rPr>
                    <a:t>Aphid culturing </a:t>
                  </a:r>
                </a:p>
              </p:txBody>
            </p:sp>
            <p:sp>
              <p:nvSpPr>
                <p:cNvPr id="129" name="Rectangle 128"/>
                <p:cNvSpPr/>
                <p:nvPr/>
              </p:nvSpPr>
              <p:spPr>
                <a:xfrm>
                  <a:off x="4959742" y="31094131"/>
                  <a:ext cx="4248472" cy="46506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just"/>
                  <a:r>
                    <a:rPr lang="en-GB" sz="2500" b="1" dirty="0" smtClean="0">
                      <a:solidFill>
                        <a:schemeClr val="tx2">
                          <a:lumMod val="50000"/>
                        </a:schemeClr>
                      </a:solidFill>
                      <a:latin typeface="+mj-lt"/>
                      <a:cs typeface="Times New Roman" pitchFamily="18" charset="0"/>
                    </a:rPr>
                    <a:t>Experimental treatments </a:t>
                  </a:r>
                </a:p>
              </p:txBody>
            </p:sp>
            <p:pic>
              <p:nvPicPr>
                <p:cNvPr id="145" name="Picture 144" descr="\\winfs-uni.top.gwdg.de\asajjad$\Downloads\20141024_162615.jpg"/>
                <p:cNvPicPr/>
                <p:nvPr/>
              </p:nvPicPr>
              <p:blipFill>
                <a:blip r:embed="rId14" cstate="print">
                  <a:lum bright="10000" contrast="20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942" t="2034" r="2927" b="2369"/>
                <a:stretch>
                  <a:fillRect/>
                </a:stretch>
              </p:blipFill>
              <p:spPr bwMode="auto">
                <a:xfrm>
                  <a:off x="4768731" y="25873100"/>
                  <a:ext cx="4608512" cy="3384376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</p:pic>
            <p:sp>
              <p:nvSpPr>
                <p:cNvPr id="127" name="Rectangle 126"/>
                <p:cNvSpPr/>
                <p:nvPr/>
              </p:nvSpPr>
              <p:spPr>
                <a:xfrm>
                  <a:off x="3733283" y="24068557"/>
                  <a:ext cx="6696743" cy="46506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just"/>
                  <a:r>
                    <a:rPr lang="en-GB" sz="2500" b="1" i="1" dirty="0" smtClean="0">
                      <a:solidFill>
                        <a:schemeClr val="tx2">
                          <a:lumMod val="50000"/>
                        </a:schemeClr>
                      </a:solidFill>
                      <a:latin typeface="+mj-lt"/>
                      <a:cs typeface="Times New Roman" pitchFamily="18" charset="0"/>
                    </a:rPr>
                    <a:t>Selection of  S. avenae clones for BSS</a:t>
                  </a:r>
                </a:p>
              </p:txBody>
            </p:sp>
            <p:pic>
              <p:nvPicPr>
                <p:cNvPr id="133" name="Picture 132"/>
                <p:cNvPicPr/>
                <p:nvPr/>
              </p:nvPicPr>
              <p:blipFill>
                <a:blip r:embed="rId1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360392" y="17730045"/>
                  <a:ext cx="5155409" cy="3742608"/>
                </a:xfrm>
                <a:prstGeom prst="rect">
                  <a:avLst/>
                </a:prstGeom>
                <a:noFill/>
              </p:spPr>
            </p:pic>
            <p:grpSp>
              <p:nvGrpSpPr>
                <p:cNvPr id="140" name="Group 139"/>
                <p:cNvGrpSpPr/>
                <p:nvPr/>
              </p:nvGrpSpPr>
              <p:grpSpPr>
                <a:xfrm>
                  <a:off x="3795181" y="21980326"/>
                  <a:ext cx="6597650" cy="1224693"/>
                  <a:chOff x="10298362" y="17432774"/>
                  <a:chExt cx="6597650" cy="1224693"/>
                </a:xfrm>
              </p:grpSpPr>
              <p:pic>
                <p:nvPicPr>
                  <p:cNvPr id="136" name="Picture 8" descr="\\winfs-uni.top.gwdg.de\asajjad$\My Pictures\Picture2.png"/>
                  <p:cNvPicPr>
                    <a:picLocks noChangeAspect="1" noChangeArrowheads="1"/>
                  </p:cNvPicPr>
                  <p:nvPr/>
                </p:nvPicPr>
                <p:blipFill>
                  <a:blip r:embed="rId16" cstate="print"/>
                  <a:srcRect b="87705"/>
                  <a:stretch>
                    <a:fillRect/>
                  </a:stretch>
                </p:blipFill>
                <p:spPr bwMode="auto">
                  <a:xfrm>
                    <a:off x="10298362" y="17432774"/>
                    <a:ext cx="6597650" cy="42103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37" name="Picture 8" descr="\\winfs-uni.top.gwdg.de\asajjad$\My Pictures\Picture2.png"/>
                  <p:cNvPicPr>
                    <a:picLocks noChangeAspect="1" noChangeArrowheads="1"/>
                  </p:cNvPicPr>
                  <p:nvPr/>
                </p:nvPicPr>
                <p:blipFill>
                  <a:blip r:embed="rId16" cstate="print"/>
                  <a:srcRect t="54675" b="22193"/>
                  <a:stretch>
                    <a:fillRect/>
                  </a:stretch>
                </p:blipFill>
                <p:spPr bwMode="auto">
                  <a:xfrm>
                    <a:off x="10298362" y="17865379"/>
                    <a:ext cx="6597650" cy="7920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sp>
              <p:nvSpPr>
                <p:cNvPr id="141" name="Rectangle 140"/>
                <p:cNvSpPr/>
                <p:nvPr/>
              </p:nvSpPr>
              <p:spPr>
                <a:xfrm>
                  <a:off x="3937682" y="21426328"/>
                  <a:ext cx="5904655" cy="46506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just"/>
                  <a:r>
                    <a:rPr lang="en-GB" sz="2500" dirty="0" smtClean="0">
                      <a:solidFill>
                        <a:schemeClr val="tx2">
                          <a:lumMod val="50000"/>
                        </a:schemeClr>
                      </a:solidFill>
                      <a:latin typeface="+mj-lt"/>
                      <a:cs typeface="Times New Roman" pitchFamily="18" charset="0"/>
                    </a:rPr>
                    <a:t>Antibiotic micro-injection treatment</a:t>
                  </a:r>
                </a:p>
              </p:txBody>
            </p:sp>
            <p:sp>
              <p:nvSpPr>
                <p:cNvPr id="143" name="Rectangle 142"/>
                <p:cNvSpPr/>
                <p:nvPr/>
              </p:nvSpPr>
              <p:spPr>
                <a:xfrm>
                  <a:off x="3913302" y="23348477"/>
                  <a:ext cx="6336701" cy="46506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just"/>
                  <a:r>
                    <a:rPr lang="en-GB" sz="2500" dirty="0">
                      <a:solidFill>
                        <a:schemeClr val="tx2">
                          <a:lumMod val="50000"/>
                        </a:schemeClr>
                      </a:solidFill>
                      <a:latin typeface="+mj-lt"/>
                      <a:cs typeface="Times New Roman" pitchFamily="18" charset="0"/>
                    </a:rPr>
                    <a:t>PCR confirmation and final selection</a:t>
                  </a:r>
                </a:p>
              </p:txBody>
            </p:sp>
            <p:cxnSp>
              <p:nvCxnSpPr>
                <p:cNvPr id="164" name="Straight Connector 163"/>
                <p:cNvCxnSpPr/>
                <p:nvPr/>
              </p:nvCxnSpPr>
              <p:spPr>
                <a:xfrm>
                  <a:off x="3877298" y="23924542"/>
                  <a:ext cx="6408713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Straight Connector 165"/>
                <p:cNvCxnSpPr/>
                <p:nvPr/>
              </p:nvCxnSpPr>
              <p:spPr>
                <a:xfrm>
                  <a:off x="3898195" y="29397150"/>
                  <a:ext cx="6408712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67" name="Straight Connector 166"/>
                <p:cNvCxnSpPr/>
                <p:nvPr/>
              </p:nvCxnSpPr>
              <p:spPr>
                <a:xfrm>
                  <a:off x="3901678" y="31053334"/>
                  <a:ext cx="6408712" cy="0"/>
                </a:xfrm>
                <a:prstGeom prst="line">
                  <a:avLst/>
                </a:prstGeom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68" name="Down Arrow 167"/>
                <p:cNvSpPr/>
                <p:nvPr/>
              </p:nvSpPr>
              <p:spPr>
                <a:xfrm>
                  <a:off x="6785330" y="24716630"/>
                  <a:ext cx="648072" cy="936104"/>
                </a:xfrm>
                <a:prstGeom prst="downArrow">
                  <a:avLst/>
                </a:prstGeom>
                <a:gradFill>
                  <a:gsLst>
                    <a:gs pos="0">
                      <a:schemeClr val="accent1">
                        <a:tint val="37000"/>
                        <a:satMod val="300000"/>
                      </a:schemeClr>
                    </a:gs>
                    <a:gs pos="38000">
                      <a:schemeClr val="accent1">
                        <a:tint val="15000"/>
                        <a:satMod val="350000"/>
                      </a:schemeClr>
                    </a:gs>
                    <a:gs pos="78000">
                      <a:schemeClr val="bg1"/>
                    </a:gs>
                  </a:gsLst>
                </a:gradFill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just"/>
                  <a:endParaRPr lang="en-GB" sz="2500" dirty="0">
                    <a:solidFill>
                      <a:schemeClr val="tx2">
                        <a:lumMod val="50000"/>
                      </a:schemeClr>
                    </a:solidFill>
                    <a:effectLst/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69" name="Down Arrow 168"/>
                <p:cNvSpPr/>
                <p:nvPr/>
              </p:nvSpPr>
              <p:spPr>
                <a:xfrm>
                  <a:off x="6709990" y="29973214"/>
                  <a:ext cx="648072" cy="936104"/>
                </a:xfrm>
                <a:prstGeom prst="downArrow">
                  <a:avLst/>
                </a:prstGeom>
                <a:gradFill>
                  <a:gsLst>
                    <a:gs pos="0">
                      <a:schemeClr val="accent1">
                        <a:tint val="37000"/>
                        <a:satMod val="300000"/>
                      </a:schemeClr>
                    </a:gs>
                    <a:gs pos="38000">
                      <a:schemeClr val="accent1">
                        <a:tint val="15000"/>
                        <a:satMod val="350000"/>
                      </a:schemeClr>
                    </a:gs>
                    <a:gs pos="78000">
                      <a:schemeClr val="bg1"/>
                    </a:gs>
                  </a:gsLst>
                </a:gradFill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just"/>
                  <a:endParaRPr lang="en-GB" sz="2500" dirty="0">
                    <a:solidFill>
                      <a:schemeClr val="tx2">
                        <a:lumMod val="50000"/>
                      </a:schemeClr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2" name="Group 1"/>
            <p:cNvGrpSpPr/>
            <p:nvPr/>
          </p:nvGrpSpPr>
          <p:grpSpPr>
            <a:xfrm>
              <a:off x="22438760" y="9018886"/>
              <a:ext cx="7272808" cy="13297674"/>
              <a:chOff x="22438760" y="9018886"/>
              <a:chExt cx="7272808" cy="13297674"/>
            </a:xfrm>
          </p:grpSpPr>
          <p:grpSp>
            <p:nvGrpSpPr>
              <p:cNvPr id="162" name="Group 161"/>
              <p:cNvGrpSpPr/>
              <p:nvPr/>
            </p:nvGrpSpPr>
            <p:grpSpPr>
              <a:xfrm>
                <a:off x="22438760" y="9018887"/>
                <a:ext cx="7272808" cy="13297673"/>
                <a:chOff x="32636164" y="21160679"/>
                <a:chExt cx="9183482" cy="11986548"/>
              </a:xfrm>
            </p:grpSpPr>
            <p:grpSp>
              <p:nvGrpSpPr>
                <p:cNvPr id="161" name="Group 160"/>
                <p:cNvGrpSpPr/>
                <p:nvPr/>
              </p:nvGrpSpPr>
              <p:grpSpPr>
                <a:xfrm>
                  <a:off x="32636164" y="24925351"/>
                  <a:ext cx="8514220" cy="8221876"/>
                  <a:chOff x="42285236" y="20100815"/>
                  <a:chExt cx="8514220" cy="8221876"/>
                </a:xfrm>
              </p:grpSpPr>
              <p:sp>
                <p:nvSpPr>
                  <p:cNvPr id="155" name="Rectangle 154"/>
                  <p:cNvSpPr/>
                  <p:nvPr/>
                </p:nvSpPr>
                <p:spPr>
                  <a:xfrm>
                    <a:off x="42285236" y="20100815"/>
                    <a:ext cx="8514220" cy="2080728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marL="342900" indent="-342900" algn="just" fontAlgn="auto">
                      <a:spcBef>
                        <a:spcPts val="0"/>
                      </a:spcBef>
                      <a:spcAft>
                        <a:spcPts val="0"/>
                      </a:spcAft>
                      <a:buFont typeface="Arial" pitchFamily="34" charset="0"/>
                      <a:buChar char="•"/>
                      <a:defRPr/>
                    </a:pPr>
                    <a:r>
                      <a:rPr lang="en-US" sz="2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j-lt"/>
                        <a:cs typeface="Times New Roman" pitchFamily="18" charset="0"/>
                      </a:rPr>
                      <a:t>Time of exposure = 24 h</a:t>
                    </a:r>
                  </a:p>
                  <a:p>
                    <a:pPr marL="342900" indent="-342900" algn="just" fontAlgn="auto">
                      <a:spcBef>
                        <a:spcPts val="0"/>
                      </a:spcBef>
                      <a:spcAft>
                        <a:spcPts val="0"/>
                      </a:spcAft>
                      <a:buFont typeface="Arial" pitchFamily="34" charset="0"/>
                      <a:buChar char="•"/>
                      <a:defRPr/>
                    </a:pPr>
                    <a:r>
                      <a:rPr lang="en-US" sz="2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j-lt"/>
                        <a:cs typeface="Times New Roman" pitchFamily="18" charset="0"/>
                      </a:rPr>
                      <a:t>R</a:t>
                    </a:r>
                    <a:r>
                      <a:rPr lang="en-US" sz="24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j-lt"/>
                        <a:cs typeface="Times New Roman" pitchFamily="18" charset="0"/>
                      </a:rPr>
                      <a:t>eplicates </a:t>
                    </a:r>
                    <a:r>
                      <a:rPr lang="en-US" sz="2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j-lt"/>
                        <a:cs typeface="Times New Roman" pitchFamily="18" charset="0"/>
                      </a:rPr>
                      <a:t>over time = 16</a:t>
                    </a:r>
                  </a:p>
                  <a:p>
                    <a:pPr marL="342900" indent="-342900" algn="just" fontAlgn="auto">
                      <a:spcBef>
                        <a:spcPts val="0"/>
                      </a:spcBef>
                      <a:spcAft>
                        <a:spcPts val="0"/>
                      </a:spcAft>
                      <a:buFont typeface="Arial" pitchFamily="34" charset="0"/>
                      <a:buChar char="•"/>
                      <a:defRPr/>
                    </a:pPr>
                    <a:r>
                      <a:rPr lang="en-US" sz="24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j-lt"/>
                        <a:cs typeface="Times New Roman" pitchFamily="18" charset="0"/>
                      </a:rPr>
                      <a:t>Aphid mortality  </a:t>
                    </a:r>
                    <a:r>
                      <a:rPr lang="en-US" sz="2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j-lt"/>
                        <a:cs typeface="Times New Roman" pitchFamily="18" charset="0"/>
                      </a:rPr>
                      <a:t>data </a:t>
                    </a:r>
                    <a:r>
                      <a:rPr lang="en-US" sz="24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j-lt"/>
                        <a:cs typeface="Times New Roman" pitchFamily="18" charset="0"/>
                      </a:rPr>
                      <a:t>recorded </a:t>
                    </a:r>
                    <a:r>
                      <a:rPr lang="en-US" sz="24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+mj-lt"/>
                        <a:cs typeface="Times New Roman" pitchFamily="18" charset="0"/>
                      </a:rPr>
                      <a:t>after 24 </a:t>
                    </a:r>
                    <a:r>
                      <a:rPr lang="en-US" sz="24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j-lt"/>
                        <a:cs typeface="Times New Roman" pitchFamily="18" charset="0"/>
                      </a:rPr>
                      <a:t>hours</a:t>
                    </a:r>
                  </a:p>
                  <a:p>
                    <a:pPr marL="342900" indent="-342900" algn="just" fontAlgn="auto">
                      <a:spcBef>
                        <a:spcPts val="0"/>
                      </a:spcBef>
                      <a:spcAft>
                        <a:spcPts val="0"/>
                      </a:spcAft>
                      <a:buFont typeface="Arial" pitchFamily="34" charset="0"/>
                      <a:buChar char="•"/>
                      <a:defRPr/>
                    </a:pPr>
                    <a:r>
                      <a:rPr lang="en-US" sz="24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j-lt"/>
                        <a:cs typeface="Times New Roman" pitchFamily="18" charset="0"/>
                      </a:rPr>
                      <a:t>All treatments performed at 15, 20, 25, 30 and 35</a:t>
                    </a:r>
                    <a:r>
                      <a:rPr lang="en-GB" sz="24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j-lt"/>
                        <a:cs typeface="Times New Roman" pitchFamily="18" charset="0"/>
                      </a:rPr>
                      <a:t>°C in 90mm Petri dishes containing wheat seedlings</a:t>
                    </a:r>
                    <a:endParaRPr lang="en-US" sz="2400" b="1" dirty="0">
                      <a:solidFill>
                        <a:schemeClr val="tx2">
                          <a:lumMod val="50000"/>
                        </a:schemeClr>
                      </a:solidFill>
                      <a:latin typeface="+mj-lt"/>
                      <a:cs typeface="Times New Roman" pitchFamily="18" charset="0"/>
                    </a:endParaRPr>
                  </a:p>
                </p:txBody>
              </p:sp>
              <p:sp>
                <p:nvSpPr>
                  <p:cNvPr id="156" name="Rectangle 155"/>
                  <p:cNvSpPr/>
                  <p:nvPr/>
                </p:nvSpPr>
                <p:spPr>
                  <a:xfrm>
                    <a:off x="42287004" y="27240712"/>
                    <a:ext cx="8512452" cy="1081979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just"/>
                    <a:r>
                      <a:rPr lang="en-US" altLang="en-US" sz="2400" b="1" dirty="0" smtClean="0">
                        <a:solidFill>
                          <a:schemeClr val="tx2">
                            <a:lumMod val="50000"/>
                          </a:schemeClr>
                        </a:solidFill>
                        <a:latin typeface="+mj-lt"/>
                        <a:cs typeface="Times New Roman" pitchFamily="18" charset="0"/>
                      </a:rPr>
                      <a:t>Aphid clones separated after 24 hours and data recording procedure similar to host feeding experiments</a:t>
                    </a:r>
                    <a:endParaRPr lang="en-US" altLang="en-US" sz="2400" b="1" dirty="0">
                      <a:solidFill>
                        <a:schemeClr val="tx2">
                          <a:lumMod val="50000"/>
                        </a:schemeClr>
                      </a:solidFill>
                      <a:latin typeface="+mj-lt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150" name="Rectangle 149"/>
                <p:cNvSpPr/>
                <p:nvPr/>
              </p:nvSpPr>
              <p:spPr>
                <a:xfrm>
                  <a:off x="32818645" y="27262046"/>
                  <a:ext cx="9001001" cy="36066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just"/>
                  <a:r>
                    <a:rPr lang="en-GB" sz="2000" b="1" i="1" dirty="0" smtClean="0">
                      <a:solidFill>
                        <a:schemeClr val="tx2">
                          <a:lumMod val="50000"/>
                        </a:schemeClr>
                      </a:solidFill>
                      <a:latin typeface="Times New Roman" pitchFamily="18" charset="0"/>
                      <a:cs typeface="Times New Roman" pitchFamily="18" charset="0"/>
                    </a:rPr>
                    <a:t>Parasitoid host preference</a:t>
                  </a:r>
                </a:p>
              </p:txBody>
            </p:sp>
            <p:sp>
              <p:nvSpPr>
                <p:cNvPr id="151" name="Rectangle 150"/>
                <p:cNvSpPr/>
                <p:nvPr/>
              </p:nvSpPr>
              <p:spPr>
                <a:xfrm>
                  <a:off x="32818014" y="21160679"/>
                  <a:ext cx="7920881" cy="36066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just"/>
                  <a:r>
                    <a:rPr lang="en-GB" sz="2000" b="1" i="1" dirty="0" smtClean="0">
                      <a:solidFill>
                        <a:schemeClr val="tx2">
                          <a:lumMod val="50000"/>
                        </a:schemeClr>
                      </a:solidFill>
                      <a:latin typeface="Times New Roman" pitchFamily="18" charset="0"/>
                      <a:cs typeface="Times New Roman" pitchFamily="18" charset="0"/>
                    </a:rPr>
                    <a:t>Parasitoid Host feeding resistance</a:t>
                  </a:r>
                </a:p>
              </p:txBody>
            </p:sp>
          </p:grpSp>
          <p:graphicFrame>
            <p:nvGraphicFramePr>
              <p:cNvPr id="74" name="Content Placeholder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24211013"/>
                  </p:ext>
                </p:extLst>
              </p:nvPr>
            </p:nvGraphicFramePr>
            <p:xfrm>
              <a:off x="22628820" y="9018886"/>
              <a:ext cx="6624736" cy="540000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7" r:lo="rId18" r:qs="rId19" r:cs="rId20"/>
              </a:graphicData>
            </a:graphic>
          </p:graphicFrame>
          <p:graphicFrame>
            <p:nvGraphicFramePr>
              <p:cNvPr id="75" name="Content Placeholder 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946424038"/>
                  </p:ext>
                </p:extLst>
              </p:nvPr>
            </p:nvGraphicFramePr>
            <p:xfrm>
              <a:off x="22484804" y="15715630"/>
              <a:ext cx="6768752" cy="554461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2" r:lo="rId23" r:qs="rId24" r:cs="rId25"/>
              </a:graphicData>
            </a:graphic>
          </p:graphicFrame>
        </p:grpSp>
      </p:grpSp>
      <p:pic>
        <p:nvPicPr>
          <p:cNvPr id="79" name="Picture 5"/>
          <p:cNvPicPr>
            <a:picLocks noChangeAspect="1" noChangeArrowheads="1"/>
          </p:cNvPicPr>
          <p:nvPr/>
        </p:nvPicPr>
        <p:blipFill>
          <a:blip r:embed="rId27" cstate="print"/>
          <a:srcRect l="17713" t="55600" r="24407" b="36700"/>
          <a:stretch>
            <a:fillRect/>
          </a:stretch>
        </p:blipFill>
        <p:spPr bwMode="auto">
          <a:xfrm>
            <a:off x="20900627" y="28888902"/>
            <a:ext cx="2886866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" name="TextBox 82"/>
          <p:cNvSpPr txBox="1"/>
          <p:nvPr/>
        </p:nvSpPr>
        <p:spPr>
          <a:xfrm>
            <a:off x="15139987" y="29181126"/>
            <a:ext cx="13969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latin typeface="+mj-lt"/>
                <a:cs typeface="Times New Roman" pitchFamily="18" charset="0"/>
              </a:rPr>
              <a:t>Fig. 1: </a:t>
            </a:r>
            <a:r>
              <a:rPr lang="en-GB" sz="2800" dirty="0">
                <a:cs typeface="Times New Roman" pitchFamily="18" charset="0"/>
              </a:rPr>
              <a:t>Wheat aphid </a:t>
            </a:r>
            <a:r>
              <a:rPr lang="en-GB" sz="2800" i="1" dirty="0" smtClean="0">
                <a:latin typeface="+mj-lt"/>
                <a:cs typeface="Times New Roman" pitchFamily="18" charset="0"/>
              </a:rPr>
              <a:t>S. avenae</a:t>
            </a:r>
            <a:r>
              <a:rPr lang="en-GB" sz="2800" dirty="0" smtClean="0">
                <a:latin typeface="+mj-lt"/>
                <a:cs typeface="Times New Roman" pitchFamily="18" charset="0"/>
              </a:rPr>
              <a:t> mortality in response to </a:t>
            </a:r>
            <a:r>
              <a:rPr lang="en-GB" sz="2800" i="1" dirty="0" smtClean="0">
                <a:latin typeface="+mj-lt"/>
                <a:cs typeface="Times New Roman" pitchFamily="18" charset="0"/>
              </a:rPr>
              <a:t>A. abdominalis </a:t>
            </a:r>
            <a:r>
              <a:rPr lang="en-GB" sz="2800" dirty="0" smtClean="0">
                <a:latin typeface="+mj-lt"/>
                <a:cs typeface="Times New Roman" pitchFamily="18" charset="0"/>
              </a:rPr>
              <a:t>host feeding (Parasitoid host feeding resistance) </a:t>
            </a:r>
            <a:endParaRPr lang="en-GB" sz="2800" dirty="0">
              <a:latin typeface="+mj-lt"/>
              <a:cs typeface="Times New Roman" pitchFamily="18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6508139" y="25687406"/>
            <a:ext cx="23214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cs typeface="Times New Roman" pitchFamily="18" charset="0"/>
              </a:rPr>
              <a:t>Clone 5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23492915" y="25615398"/>
            <a:ext cx="23214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cs typeface="Times New Roman" pitchFamily="18" charset="0"/>
              </a:rPr>
              <a:t>Clone 7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16508139" y="30693294"/>
            <a:ext cx="23214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cs typeface="Times New Roman" pitchFamily="18" charset="0"/>
              </a:rPr>
              <a:t>Clone 5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23492915" y="30837310"/>
            <a:ext cx="23214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cs typeface="Times New Roman" pitchFamily="18" charset="0"/>
              </a:rPr>
              <a:t>Clone 7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16508139" y="35733854"/>
            <a:ext cx="29738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cs typeface="Times New Roman" pitchFamily="18" charset="0"/>
              </a:rPr>
              <a:t>Clone 5/7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23492915" y="35805862"/>
            <a:ext cx="33938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4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cs typeface="Times New Roman" pitchFamily="18" charset="0"/>
              </a:rPr>
              <a:t>Clone -5/-7</a:t>
            </a:r>
            <a:endParaRPr lang="en-GB" sz="5400" b="1" dirty="0">
              <a:solidFill>
                <a:schemeClr val="accent1">
                  <a:lumMod val="20000"/>
                  <a:lumOff val="80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97" name="Picture 5"/>
          <p:cNvPicPr>
            <a:picLocks noChangeAspect="1" noChangeArrowheads="1"/>
          </p:cNvPicPr>
          <p:nvPr/>
        </p:nvPicPr>
        <p:blipFill>
          <a:blip r:embed="rId27" cstate="print"/>
          <a:srcRect l="17713" t="55600" r="24407" b="36700"/>
          <a:stretch>
            <a:fillRect/>
          </a:stretch>
        </p:blipFill>
        <p:spPr bwMode="auto">
          <a:xfrm>
            <a:off x="21044643" y="39838310"/>
            <a:ext cx="2886866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" name="TextBox 97"/>
          <p:cNvSpPr txBox="1"/>
          <p:nvPr/>
        </p:nvSpPr>
        <p:spPr>
          <a:xfrm>
            <a:off x="15139987" y="34437710"/>
            <a:ext cx="13969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latin typeface="+mj-lt"/>
                <a:cs typeface="Times New Roman" pitchFamily="18" charset="0"/>
              </a:rPr>
              <a:t>Fig. 2: </a:t>
            </a:r>
            <a:r>
              <a:rPr lang="en-GB" sz="2800" dirty="0">
                <a:cs typeface="Times New Roman" pitchFamily="18" charset="0"/>
              </a:rPr>
              <a:t>Wheat aphid </a:t>
            </a:r>
            <a:r>
              <a:rPr lang="en-GB" sz="2800" i="1" dirty="0" smtClean="0">
                <a:latin typeface="+mj-lt"/>
                <a:cs typeface="Times New Roman" pitchFamily="18" charset="0"/>
              </a:rPr>
              <a:t>S. avenae</a:t>
            </a:r>
            <a:r>
              <a:rPr lang="en-GB" sz="2800" dirty="0" smtClean="0">
                <a:latin typeface="+mj-lt"/>
                <a:cs typeface="Times New Roman" pitchFamily="18" charset="0"/>
              </a:rPr>
              <a:t> mortality in response to </a:t>
            </a:r>
            <a:r>
              <a:rPr lang="en-GB" sz="2800" i="1" dirty="0" smtClean="0">
                <a:latin typeface="+mj-lt"/>
                <a:cs typeface="Times New Roman" pitchFamily="18" charset="0"/>
              </a:rPr>
              <a:t>A. abdominalis </a:t>
            </a:r>
            <a:r>
              <a:rPr lang="en-GB" sz="2800" dirty="0" smtClean="0">
                <a:latin typeface="+mj-lt"/>
                <a:cs typeface="Times New Roman" pitchFamily="18" charset="0"/>
              </a:rPr>
              <a:t>host feeding (Parasitoid host preference with respect to </a:t>
            </a:r>
            <a:r>
              <a:rPr lang="en-GB" sz="2800" b="1" dirty="0" smtClean="0">
                <a:latin typeface="+mj-lt"/>
                <a:cs typeface="Times New Roman" pitchFamily="18" charset="0"/>
              </a:rPr>
              <a:t>BSS</a:t>
            </a:r>
            <a:r>
              <a:rPr lang="en-GB" sz="2800" dirty="0" smtClean="0">
                <a:latin typeface="+mj-lt"/>
                <a:cs typeface="Times New Roman" pitchFamily="18" charset="0"/>
              </a:rPr>
              <a:t>) </a:t>
            </a:r>
            <a:endParaRPr lang="en-GB" sz="2800" dirty="0">
              <a:latin typeface="+mj-lt"/>
              <a:cs typeface="Times New Roman" pitchFamily="18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5139987" y="40198350"/>
            <a:ext cx="13969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+mj-lt"/>
                <a:cs typeface="Times New Roman" pitchFamily="18" charset="0"/>
              </a:rPr>
              <a:t>Fig. 3: </a:t>
            </a:r>
            <a:r>
              <a:rPr lang="en-GB" sz="2400" dirty="0" smtClean="0">
                <a:latin typeface="+mj-lt"/>
                <a:cs typeface="Times New Roman" pitchFamily="18" charset="0"/>
              </a:rPr>
              <a:t>Wheat aphid (</a:t>
            </a:r>
            <a:r>
              <a:rPr lang="en-GB" sz="2400" i="1" dirty="0" smtClean="0">
                <a:latin typeface="+mj-lt"/>
                <a:cs typeface="Times New Roman" pitchFamily="18" charset="0"/>
              </a:rPr>
              <a:t>S. avenae</a:t>
            </a:r>
            <a:r>
              <a:rPr lang="en-GB" sz="2400" dirty="0" smtClean="0">
                <a:latin typeface="+mj-lt"/>
                <a:cs typeface="Times New Roman" pitchFamily="18" charset="0"/>
              </a:rPr>
              <a:t>) mortality in response to </a:t>
            </a:r>
            <a:r>
              <a:rPr lang="en-GB" sz="2400" i="1" dirty="0" smtClean="0">
                <a:latin typeface="+mj-lt"/>
                <a:cs typeface="Times New Roman" pitchFamily="18" charset="0"/>
              </a:rPr>
              <a:t>A. abdominalis </a:t>
            </a:r>
            <a:r>
              <a:rPr lang="en-GB" sz="2400" dirty="0" smtClean="0">
                <a:latin typeface="+mj-lt"/>
                <a:cs typeface="Times New Roman" pitchFamily="18" charset="0"/>
              </a:rPr>
              <a:t>host feeding (Parasitoid host preference with respect to </a:t>
            </a:r>
            <a:r>
              <a:rPr lang="en-GB" sz="2400" b="1" dirty="0">
                <a:latin typeface="+mj-lt"/>
                <a:cs typeface="Times New Roman" pitchFamily="18" charset="0"/>
              </a:rPr>
              <a:t>g</a:t>
            </a:r>
            <a:r>
              <a:rPr lang="en-GB" sz="2400" b="1" dirty="0" smtClean="0">
                <a:latin typeface="+mj-lt"/>
                <a:cs typeface="Times New Roman" pitchFamily="18" charset="0"/>
              </a:rPr>
              <a:t>enetic variation</a:t>
            </a:r>
            <a:r>
              <a:rPr lang="en-GB" sz="2400" dirty="0" smtClean="0">
                <a:latin typeface="+mj-lt"/>
                <a:cs typeface="Times New Roman" pitchFamily="18" charset="0"/>
              </a:rPr>
              <a:t>) </a:t>
            </a:r>
            <a:endParaRPr lang="en-GB" sz="2400" dirty="0">
              <a:latin typeface="+mj-lt"/>
              <a:cs typeface="Times New Roman" pitchFamily="18" charset="0"/>
            </a:endParaRPr>
          </a:p>
        </p:txBody>
      </p:sp>
      <p:pic>
        <p:nvPicPr>
          <p:cNvPr id="101" name="Picture 5"/>
          <p:cNvPicPr>
            <a:picLocks noChangeAspect="1" noChangeArrowheads="1"/>
          </p:cNvPicPr>
          <p:nvPr/>
        </p:nvPicPr>
        <p:blipFill>
          <a:blip r:embed="rId27" cstate="print"/>
          <a:srcRect l="17713" t="55600" r="24407" b="36700"/>
          <a:stretch>
            <a:fillRect/>
          </a:stretch>
        </p:blipFill>
        <p:spPr bwMode="auto">
          <a:xfrm>
            <a:off x="20900627" y="34149678"/>
            <a:ext cx="2886866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0" name="Straight Connector 59"/>
          <p:cNvCxnSpPr/>
          <p:nvPr/>
        </p:nvCxnSpPr>
        <p:spPr>
          <a:xfrm>
            <a:off x="22340788" y="9450934"/>
            <a:ext cx="0" cy="136815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822699" y="9725761"/>
            <a:ext cx="5285478" cy="784830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342900" lvl="0" indent="-342900" algn="just">
              <a:buFont typeface="Arial" pitchFamily="34" charset="0"/>
              <a:buChar char="•"/>
              <a:defRPr sz="360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lvl="0"/>
            <a:r>
              <a:rPr lang="en-GB" i="1" dirty="0" smtClean="0">
                <a:latin typeface="+mj-lt"/>
              </a:rPr>
              <a:t>Sitobion </a:t>
            </a:r>
            <a:r>
              <a:rPr lang="en-GB" i="1" dirty="0">
                <a:latin typeface="+mj-lt"/>
              </a:rPr>
              <a:t>avenae </a:t>
            </a:r>
            <a:r>
              <a:rPr lang="en-GB" dirty="0">
                <a:latin typeface="+mj-lt"/>
              </a:rPr>
              <a:t>F. is an important pest of cereal crops in temperate climate</a:t>
            </a:r>
            <a:r>
              <a:rPr lang="en-GB" dirty="0" smtClean="0">
                <a:latin typeface="+mj-lt"/>
              </a:rPr>
              <a:t>.</a:t>
            </a:r>
          </a:p>
          <a:p>
            <a:pPr lvl="0"/>
            <a:endParaRPr lang="en-GB" dirty="0">
              <a:latin typeface="+mj-lt"/>
            </a:endParaRPr>
          </a:p>
          <a:p>
            <a:r>
              <a:rPr lang="en-GB" dirty="0">
                <a:latin typeface="+mj-lt"/>
              </a:rPr>
              <a:t>Bacterial Secondary </a:t>
            </a:r>
            <a:r>
              <a:rPr lang="en-GB" dirty="0" smtClean="0">
                <a:latin typeface="+mj-lt"/>
              </a:rPr>
              <a:t>Symbionts (BSS),  </a:t>
            </a:r>
            <a:r>
              <a:rPr lang="en-GB" i="1" dirty="0">
                <a:latin typeface="+mj-lt"/>
              </a:rPr>
              <a:t>Hamiltonella defensa </a:t>
            </a:r>
            <a:r>
              <a:rPr lang="en-GB" dirty="0">
                <a:latin typeface="+mj-lt"/>
              </a:rPr>
              <a:t>and </a:t>
            </a:r>
            <a:r>
              <a:rPr lang="en-GB" i="1" dirty="0">
                <a:latin typeface="+mj-lt"/>
              </a:rPr>
              <a:t>Regiella insecticola </a:t>
            </a:r>
            <a:r>
              <a:rPr lang="en-GB" dirty="0">
                <a:latin typeface="+mj-lt"/>
              </a:rPr>
              <a:t>are known </a:t>
            </a:r>
            <a:r>
              <a:rPr lang="en-GB" dirty="0" smtClean="0">
                <a:latin typeface="+mj-lt"/>
              </a:rPr>
              <a:t>to confer resistance to aphids against </a:t>
            </a:r>
            <a:r>
              <a:rPr lang="en-GB" dirty="0">
                <a:latin typeface="+mj-lt"/>
              </a:rPr>
              <a:t>parasitism.</a:t>
            </a:r>
          </a:p>
          <a:p>
            <a:pPr lvl="0"/>
            <a:endParaRPr lang="en-GB" dirty="0">
              <a:latin typeface="+mj-lt"/>
            </a:endParaRPr>
          </a:p>
          <a:p>
            <a:pPr marL="0" indent="0">
              <a:buNone/>
            </a:pPr>
            <a:endParaRPr lang="en-GB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805283" y="41814464"/>
            <a:ext cx="26642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dirty="0" smtClean="0"/>
              <a:t>IPCC 2015, Berlin, DE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791</Words>
  <Application>Microsoft Office PowerPoint</Application>
  <PresentationFormat>Custom</PresentationFormat>
  <Paragraphs>113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Mohsin Shafiq</dc:creator>
  <cp:lastModifiedBy>Sajjad, Ali</cp:lastModifiedBy>
  <cp:revision>211</cp:revision>
  <dcterms:created xsi:type="dcterms:W3CDTF">2015-05-12T09:00:08Z</dcterms:created>
  <dcterms:modified xsi:type="dcterms:W3CDTF">2015-08-15T13:05:24Z</dcterms:modified>
</cp:coreProperties>
</file>